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7" r:id="rId1"/>
  </p:sldMasterIdLst>
  <p:notesMasterIdLst>
    <p:notesMasterId r:id="rId21"/>
  </p:notesMasterIdLst>
  <p:sldIdLst>
    <p:sldId id="274" r:id="rId2"/>
    <p:sldId id="292" r:id="rId3"/>
    <p:sldId id="259" r:id="rId4"/>
    <p:sldId id="294" r:id="rId5"/>
    <p:sldId id="295" r:id="rId6"/>
    <p:sldId id="262" r:id="rId7"/>
    <p:sldId id="280" r:id="rId8"/>
    <p:sldId id="296" r:id="rId9"/>
    <p:sldId id="297" r:id="rId10"/>
    <p:sldId id="281" r:id="rId11"/>
    <p:sldId id="282" r:id="rId12"/>
    <p:sldId id="284" r:id="rId13"/>
    <p:sldId id="283" r:id="rId14"/>
    <p:sldId id="266" r:id="rId15"/>
    <p:sldId id="286" r:id="rId16"/>
    <p:sldId id="287" r:id="rId17"/>
    <p:sldId id="298" r:id="rId18"/>
    <p:sldId id="299" r:id="rId19"/>
    <p:sldId id="290" r:id="rId2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AAFD263C-28A6-4FB3-AB83-119EF461EAAA}">
          <p14:sldIdLst>
            <p14:sldId id="274"/>
            <p14:sldId id="292"/>
            <p14:sldId id="259"/>
            <p14:sldId id="294"/>
            <p14:sldId id="295"/>
            <p14:sldId id="262"/>
            <p14:sldId id="280"/>
            <p14:sldId id="296"/>
            <p14:sldId id="297"/>
            <p14:sldId id="281"/>
            <p14:sldId id="282"/>
            <p14:sldId id="284"/>
            <p14:sldId id="283"/>
            <p14:sldId id="266"/>
            <p14:sldId id="286"/>
            <p14:sldId id="287"/>
            <p14:sldId id="298"/>
            <p14:sldId id="299"/>
            <p14:sldId id="29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512" y="-4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ECC76-F737-4762-85CC-3620FCBFF843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C20C1E-7050-4129-9286-5C74A59CF5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7716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C20C1E-7050-4129-9286-5C74A59CF5A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5110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4AF0-18BB-4927-A266-93EDD34778CC}" type="datetimeFigureOut">
              <a:rPr lang="uk-UA" smtClean="0"/>
              <a:pPr/>
              <a:t>11.03.2020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9A5C-EAE4-43CD-B61F-56940A0BA4B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4AF0-18BB-4927-A266-93EDD34778CC}" type="datetimeFigureOut">
              <a:rPr lang="uk-UA" smtClean="0"/>
              <a:pPr/>
              <a:t>11.03.2020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9A5C-EAE4-43CD-B61F-56940A0BA4B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4AF0-18BB-4927-A266-93EDD34778CC}" type="datetimeFigureOut">
              <a:rPr lang="uk-UA" smtClean="0"/>
              <a:pPr/>
              <a:t>11.03.2020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9A5C-EAE4-43CD-B61F-56940A0BA4B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01625" y="1676400"/>
            <a:ext cx="8540750" cy="442277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77ED8-667C-4CA3-8B50-7E64AAAED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4647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4AF0-18BB-4927-A266-93EDD34778CC}" type="datetimeFigureOut">
              <a:rPr lang="uk-UA" smtClean="0"/>
              <a:pPr/>
              <a:t>11.03.2020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9A5C-EAE4-43CD-B61F-56940A0BA4B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4AF0-18BB-4927-A266-93EDD34778CC}" type="datetimeFigureOut">
              <a:rPr lang="uk-UA" smtClean="0"/>
              <a:pPr/>
              <a:t>11.03.2020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9A5C-EAE4-43CD-B61F-56940A0BA4B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4AF0-18BB-4927-A266-93EDD34778CC}" type="datetimeFigureOut">
              <a:rPr lang="uk-UA" smtClean="0"/>
              <a:pPr/>
              <a:t>11.03.2020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9A5C-EAE4-43CD-B61F-56940A0BA4B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4AF0-18BB-4927-A266-93EDD34778CC}" type="datetimeFigureOut">
              <a:rPr lang="uk-UA" smtClean="0"/>
              <a:pPr/>
              <a:t>11.03.2020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9A5C-EAE4-43CD-B61F-56940A0BA4B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4AF0-18BB-4927-A266-93EDD34778CC}" type="datetimeFigureOut">
              <a:rPr lang="uk-UA" smtClean="0"/>
              <a:pPr/>
              <a:t>11.03.2020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9A5C-EAE4-43CD-B61F-56940A0BA4B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4AF0-18BB-4927-A266-93EDD34778CC}" type="datetimeFigureOut">
              <a:rPr lang="uk-UA" smtClean="0"/>
              <a:pPr/>
              <a:t>11.03.2020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9A5C-EAE4-43CD-B61F-56940A0BA4B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4AF0-18BB-4927-A266-93EDD34778CC}" type="datetimeFigureOut">
              <a:rPr lang="uk-UA" smtClean="0"/>
              <a:pPr/>
              <a:t>11.03.2020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9A5C-EAE4-43CD-B61F-56940A0BA4B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74AF0-18BB-4927-A266-93EDD34778CC}" type="datetimeFigureOut">
              <a:rPr lang="uk-UA" smtClean="0"/>
              <a:pPr/>
              <a:t>11.03.2020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9A5C-EAE4-43CD-B61F-56940A0BA4B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74AF0-18BB-4927-A266-93EDD34778CC}" type="datetimeFigureOut">
              <a:rPr lang="uk-UA" smtClean="0"/>
              <a:pPr/>
              <a:t>11.03.2020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B9A5C-EAE4-43CD-B61F-56940A0BA4B0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8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5013176"/>
            <a:ext cx="6755396" cy="1584176"/>
          </a:xfrm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800" dirty="0" smtClean="0">
              <a:solidFill>
                <a:schemeClr val="bg1"/>
              </a:solidFill>
              <a:effectLst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79512" y="260648"/>
            <a:ext cx="8206680" cy="3168352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7200" b="1" dirty="0" smtClean="0">
                <a:ln w="5000" cmpd="sng">
                  <a:solidFill>
                    <a:srgbClr val="4E67C8">
                      <a:tint val="80000"/>
                      <a:shade val="99000"/>
                      <a:satMod val="500000"/>
                    </a:srgbClr>
                  </a:solidFill>
                  <a:prstDash val="solid"/>
                </a:ln>
                <a:gradFill>
                  <a:gsLst>
                    <a:gs pos="0">
                      <a:srgbClr val="4E67C8">
                        <a:tint val="63000"/>
                        <a:satMod val="255000"/>
                      </a:srgbClr>
                    </a:gs>
                    <a:gs pos="9000">
                      <a:srgbClr val="4E67C8">
                        <a:tint val="63000"/>
                        <a:satMod val="255000"/>
                      </a:srgbClr>
                    </a:gs>
                    <a:gs pos="53000">
                      <a:srgbClr val="4E67C8">
                        <a:shade val="60000"/>
                        <a:satMod val="100000"/>
                      </a:srgbClr>
                    </a:gs>
                    <a:gs pos="90000">
                      <a:srgbClr val="4E67C8">
                        <a:tint val="63000"/>
                        <a:satMod val="255000"/>
                      </a:srgbClr>
                    </a:gs>
                    <a:gs pos="100000">
                      <a:srgbClr val="4E67C8">
                        <a:tint val="63000"/>
                        <a:satMod val="25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ВОССТАНИЕ ДЕКАБРИСТОВ</a:t>
            </a:r>
            <a:endParaRPr lang="ru-RU" sz="7200" dirty="0"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7812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51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+mn-lt"/>
              </a:rPr>
              <a:t>Династический кризис 1825 г.</a:t>
            </a:r>
            <a:endParaRPr lang="ru-RU" sz="3600" dirty="0" smtClean="0">
              <a:latin typeface="+mn-lt"/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214313" y="1214438"/>
            <a:ext cx="8929687" cy="564356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19 ноября 1825 г. – неожиданно умирает Александр </a:t>
            </a:r>
            <a:r>
              <a:rPr lang="en-US" sz="2400" dirty="0" smtClean="0">
                <a:solidFill>
                  <a:schemeClr val="bg1"/>
                </a:solidFill>
              </a:rPr>
              <a:t>I</a:t>
            </a:r>
            <a:r>
              <a:rPr lang="ru-RU" sz="2400" dirty="0" smtClean="0">
                <a:solidFill>
                  <a:schemeClr val="bg1"/>
                </a:solidFill>
              </a:rPr>
              <a:t>. </a:t>
            </a:r>
          </a:p>
          <a:p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4" name="Picture 3" descr="C:\Documents and Settings\777\Мои документы\Мои рисунки\280px-Alexander_I_of_Russi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4" y="2071688"/>
            <a:ext cx="1357312" cy="185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Прямоугольник 4"/>
          <p:cNvSpPr>
            <a:spLocks noChangeArrowheads="1"/>
          </p:cNvSpPr>
          <p:nvPr/>
        </p:nvSpPr>
        <p:spPr bwMode="auto">
          <a:xfrm>
            <a:off x="4786313" y="4071938"/>
            <a:ext cx="17859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Александр </a:t>
            </a:r>
            <a:r>
              <a:rPr lang="el-GR" b="1" dirty="0">
                <a:solidFill>
                  <a:schemeClr val="bg1"/>
                </a:solidFill>
              </a:rPr>
              <a:t>Ι</a:t>
            </a:r>
            <a:r>
              <a:rPr lang="ru-RU" b="1" dirty="0">
                <a:solidFill>
                  <a:schemeClr val="bg1"/>
                </a:solidFill>
              </a:rPr>
              <a:t> (1801 – 1825) 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79613" y="2349500"/>
            <a:ext cx="3003550" cy="1576388"/>
          </a:xfrm>
          <a:prstGeom prst="roundRect">
            <a:avLst/>
          </a:prstGeom>
          <a:solidFill>
            <a:schemeClr val="accent6">
              <a:alpha val="61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1797 г. –  указ Павла </a:t>
            </a:r>
            <a:r>
              <a:rPr lang="el-GR" sz="2400" b="1" dirty="0">
                <a:solidFill>
                  <a:schemeClr val="tx1"/>
                </a:solidFill>
              </a:rPr>
              <a:t>Ι</a:t>
            </a:r>
            <a:r>
              <a:rPr lang="ru-RU" sz="2400" b="1" dirty="0">
                <a:solidFill>
                  <a:schemeClr val="tx1"/>
                </a:solidFill>
              </a:rPr>
              <a:t> о престолонаследии </a:t>
            </a:r>
          </a:p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Picture 2" descr="C:\Documents and Settings\777\Мои документы\Мои рисунки\280px-Borovikovskiy_PtPavla1GR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2071688"/>
            <a:ext cx="16192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Прямоугольник 7"/>
          <p:cNvSpPr>
            <a:spLocks noChangeArrowheads="1"/>
          </p:cNvSpPr>
          <p:nvPr/>
        </p:nvSpPr>
        <p:spPr bwMode="auto">
          <a:xfrm>
            <a:off x="214313" y="4000500"/>
            <a:ext cx="1714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Павел </a:t>
            </a:r>
            <a:r>
              <a:rPr lang="el-GR" b="1" dirty="0">
                <a:solidFill>
                  <a:schemeClr val="bg1"/>
                </a:solidFill>
              </a:rPr>
              <a:t>Ι</a:t>
            </a:r>
            <a:r>
              <a:rPr lang="ru-RU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(1796 -  1801)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Picture 5" descr="C:\Documents and Settings\777\Мои документы\Мои рисунки\200px-Grand_Duke_Constantine_Pavlovich_of_Russi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613" y="4138235"/>
            <a:ext cx="1735138" cy="2148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Прямоугольник 9"/>
          <p:cNvSpPr>
            <a:spLocks noChangeArrowheads="1"/>
          </p:cNvSpPr>
          <p:nvPr/>
        </p:nvSpPr>
        <p:spPr bwMode="auto">
          <a:xfrm>
            <a:off x="1857375" y="6211888"/>
            <a:ext cx="22145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Константин – 1822 </a:t>
            </a:r>
          </a:p>
          <a:p>
            <a:r>
              <a:rPr lang="ru-RU" b="1" dirty="0">
                <a:solidFill>
                  <a:schemeClr val="bg1"/>
                </a:solidFill>
              </a:rPr>
              <a:t>отказ от престола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276" name="Прямоугольник 11"/>
          <p:cNvSpPr>
            <a:spLocks noChangeArrowheads="1"/>
          </p:cNvSpPr>
          <p:nvPr/>
        </p:nvSpPr>
        <p:spPr bwMode="auto">
          <a:xfrm>
            <a:off x="6429375" y="6211888"/>
            <a:ext cx="1857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Николай </a:t>
            </a:r>
            <a:r>
              <a:rPr lang="el-GR" b="1" dirty="0">
                <a:solidFill>
                  <a:schemeClr val="bg1"/>
                </a:solidFill>
              </a:rPr>
              <a:t>Ι</a:t>
            </a:r>
            <a:r>
              <a:rPr lang="ru-RU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(1825 -  1855)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29063" y="4786313"/>
            <a:ext cx="2428875" cy="1285875"/>
          </a:xfrm>
          <a:prstGeom prst="roundRect">
            <a:avLst/>
          </a:prstGeom>
          <a:solidFill>
            <a:schemeClr val="accent6">
              <a:alpha val="71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Кто станет императором ?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2284" y="3929151"/>
            <a:ext cx="1774825" cy="2338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9806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274" grpId="0"/>
      <p:bldP spid="11276" grpId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107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Подготовка к восстанию</a:t>
            </a:r>
            <a:endParaRPr lang="ru-RU" sz="36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323850" y="908720"/>
            <a:ext cx="8496622" cy="2520279"/>
          </a:xfrm>
        </p:spPr>
        <p:txBody>
          <a:bodyPr>
            <a:normAutofit/>
          </a:bodyPr>
          <a:lstStyle/>
          <a:p>
            <a:pPr marL="36576" indent="0" algn="just">
              <a:buNone/>
              <a:defRPr/>
            </a:pPr>
            <a:r>
              <a:rPr lang="ru-RU" sz="2400" b="1" dirty="0"/>
              <a:t>13 декабря на квартире К.Ф. Рылеева в Петербурге состоялось последнее заседание членов Северного общества. </a:t>
            </a:r>
            <a:r>
              <a:rPr lang="ru-RU" sz="2400" b="1" dirty="0" smtClean="0"/>
              <a:t>Они </a:t>
            </a:r>
            <a:r>
              <a:rPr lang="ru-RU" sz="2400" b="1" dirty="0"/>
              <a:t>решили вывести войска на Сенатскую площадь в Петербурге и принудить Сенат, Синод и Госсовет не присягать Николаю </a:t>
            </a:r>
            <a:r>
              <a:rPr lang="en-US" sz="2400" b="1" dirty="0"/>
              <a:t>I</a:t>
            </a:r>
            <a:r>
              <a:rPr lang="ru-RU" sz="2400" b="1" dirty="0"/>
              <a:t>, а принять «Манифест к русскому народу</a:t>
            </a:r>
            <a:r>
              <a:rPr lang="ru-RU" sz="2400" b="1" dirty="0" smtClean="0"/>
              <a:t>».</a:t>
            </a:r>
          </a:p>
          <a:p>
            <a:pPr marL="36576" indent="0" algn="just">
              <a:buNone/>
              <a:defRPr/>
            </a:pPr>
            <a:endParaRPr lang="ru-RU" sz="2000" dirty="0" smtClean="0"/>
          </a:p>
          <a:p>
            <a:pPr>
              <a:buFontTx/>
              <a:buNone/>
              <a:defRPr/>
            </a:pPr>
            <a:endParaRPr lang="ru-RU" dirty="0"/>
          </a:p>
        </p:txBody>
      </p:sp>
      <p:pic>
        <p:nvPicPr>
          <p:cNvPr id="12292" name="Picture 1031" descr="Рисунок4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84984"/>
            <a:ext cx="4680519" cy="2525995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 w="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2339752" y="5934076"/>
            <a:ext cx="4000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dirty="0" smtClean="0">
                <a:solidFill>
                  <a:schemeClr val="bg1"/>
                </a:solidFill>
              </a:rPr>
              <a:t>Дом, </a:t>
            </a:r>
            <a:r>
              <a:rPr lang="ru-RU" dirty="0">
                <a:solidFill>
                  <a:schemeClr val="bg1"/>
                </a:solidFill>
              </a:rPr>
              <a:t>в котором прошло последнее</a:t>
            </a:r>
          </a:p>
          <a:p>
            <a:pPr algn="ctr" eaLnBrk="1" hangingPunct="1"/>
            <a:r>
              <a:rPr lang="ru-RU" dirty="0">
                <a:solidFill>
                  <a:schemeClr val="bg1"/>
                </a:solidFill>
              </a:rPr>
              <a:t>собрание декабристов</a:t>
            </a:r>
          </a:p>
        </p:txBody>
      </p:sp>
    </p:spTree>
    <p:extLst>
      <p:ext uri="{BB962C8B-B14F-4D97-AF65-F5344CB8AC3E}">
        <p14:creationId xmlns:p14="http://schemas.microsoft.com/office/powerpoint/2010/main" xmlns="" val="1799051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4574723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Вертикальный свиток 5"/>
          <p:cNvSpPr/>
          <p:nvPr/>
        </p:nvSpPr>
        <p:spPr>
          <a:xfrm>
            <a:off x="4499992" y="332656"/>
            <a:ext cx="4896544" cy="6120680"/>
          </a:xfrm>
          <a:prstGeom prst="verticalScroll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576" indent="0" algn="ctr"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Манифест</a:t>
            </a:r>
          </a:p>
          <a:p>
            <a:pPr marL="36576" indent="0" algn="ctr">
              <a:buNone/>
              <a:defRPr/>
            </a:pPr>
            <a:endParaRPr lang="ru-RU" sz="2000" b="1" dirty="0" smtClean="0">
              <a:solidFill>
                <a:schemeClr val="tx1"/>
              </a:solidFill>
            </a:endParaRPr>
          </a:p>
          <a:p>
            <a:pPr marL="379476" indent="-342900" algn="just"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Свержение самодержавия.</a:t>
            </a:r>
          </a:p>
          <a:p>
            <a:pPr marL="379476" indent="-342900" algn="just">
              <a:buAutoNum type="arabicPeriod"/>
              <a:defRPr/>
            </a:pPr>
            <a:r>
              <a:rPr lang="ru-RU" sz="2000" b="1" dirty="0">
                <a:solidFill>
                  <a:schemeClr val="tx1"/>
                </a:solidFill>
              </a:rPr>
              <a:t>Л</a:t>
            </a:r>
            <a:r>
              <a:rPr lang="ru-RU" sz="2000" b="1" dirty="0" smtClean="0">
                <a:solidFill>
                  <a:schemeClr val="tx1"/>
                </a:solidFill>
              </a:rPr>
              <a:t>иквидация </a:t>
            </a:r>
            <a:r>
              <a:rPr lang="ru-RU" sz="2000" b="1" dirty="0">
                <a:solidFill>
                  <a:schemeClr val="tx1"/>
                </a:solidFill>
              </a:rPr>
              <a:t>крепостного права.</a:t>
            </a:r>
          </a:p>
          <a:p>
            <a:pPr marL="36576" indent="0" algn="just"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3. </a:t>
            </a:r>
            <a:r>
              <a:rPr lang="ru-RU" sz="2000" b="1" dirty="0">
                <a:solidFill>
                  <a:schemeClr val="tx1"/>
                </a:solidFill>
              </a:rPr>
              <a:t>После победы восстания – создание Временного </a:t>
            </a:r>
            <a:r>
              <a:rPr lang="ru-RU" sz="2000" b="1" dirty="0" err="1" smtClean="0">
                <a:solidFill>
                  <a:schemeClr val="tx1"/>
                </a:solidFill>
              </a:rPr>
              <a:t>прави-тельства</a:t>
            </a:r>
            <a:r>
              <a:rPr lang="ru-RU" sz="2000" b="1" dirty="0">
                <a:solidFill>
                  <a:schemeClr val="tx1"/>
                </a:solidFill>
              </a:rPr>
              <a:t>.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marL="36576" indent="0" algn="just"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4. «Великий собор» 1826 г. должен </a:t>
            </a:r>
            <a:r>
              <a:rPr lang="ru-RU" sz="2000" b="1" dirty="0">
                <a:solidFill>
                  <a:schemeClr val="tx1"/>
                </a:solidFill>
              </a:rPr>
              <a:t>решить судьбу монархии: республика или конституционная монархия; освобождение крестьян – с землей или без земли.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365104"/>
            <a:ext cx="3826768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+mn-lt"/>
              </a:rPr>
              <a:t>Собрание декабристов перед восстанием</a:t>
            </a:r>
            <a:endParaRPr lang="ru-RU" sz="28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3762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44408" cy="98107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+mn-lt"/>
              </a:rPr>
              <a:t>Восстание декабристов</a:t>
            </a:r>
            <a:endParaRPr lang="ru-RU" sz="36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251520" y="4581128"/>
            <a:ext cx="8424936" cy="2088232"/>
          </a:xfrm>
        </p:spPr>
        <p:txBody>
          <a:bodyPr>
            <a:normAutofit/>
          </a:bodyPr>
          <a:lstStyle/>
          <a:p>
            <a:pPr marL="36576" indent="0" algn="just">
              <a:buNone/>
            </a:pPr>
            <a:r>
              <a:rPr lang="ru-RU" sz="2200" b="1" dirty="0" smtClean="0"/>
              <a:t>14 декабря 1825 г. </a:t>
            </a:r>
            <a:r>
              <a:rPr lang="ru-RU" sz="2400" b="1" dirty="0" smtClean="0"/>
              <a:t>на Сенатскую площадь в Санкт-Петербурге были выведены Московский полк, шесть рот Лейб-гренадерского полка, морской Гвардейский экипаж, которые построились в боевые порядки (</a:t>
            </a:r>
            <a:r>
              <a:rPr lang="ru-RU" sz="2400" b="1" dirty="0" err="1" smtClean="0"/>
              <a:t>карэ</a:t>
            </a:r>
            <a:r>
              <a:rPr lang="ru-RU" sz="2400" b="1" dirty="0" smtClean="0"/>
              <a:t>) – всего около 3000 солдат и офицеров.</a:t>
            </a:r>
          </a:p>
          <a:p>
            <a:endParaRPr lang="ru-RU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6545" y="764704"/>
            <a:ext cx="5521719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3312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51520" y="3861048"/>
            <a:ext cx="8568952" cy="2520280"/>
          </a:xfrm>
        </p:spPr>
        <p:txBody>
          <a:bodyPr>
            <a:normAutofit fontScale="85000" lnSpcReduction="10000"/>
          </a:bodyPr>
          <a:lstStyle/>
          <a:p>
            <a:pPr marL="0" lvl="0" indent="0" algn="just" eaLnBrk="0" fontAlgn="base" hangingPunct="0">
              <a:spcAft>
                <a:spcPct val="0"/>
              </a:spcAft>
              <a:buClrTx/>
              <a:buSzTx/>
              <a:buNone/>
              <a:defRPr/>
            </a:pPr>
            <a:r>
              <a:rPr lang="ru-RU" kern="0" dirty="0" smtClean="0">
                <a:solidFill>
                  <a:srgbClr val="000000"/>
                </a:solidFill>
              </a:rPr>
              <a:t>В </a:t>
            </a:r>
            <a:r>
              <a:rPr lang="ru-RU" kern="0" dirty="0">
                <a:solidFill>
                  <a:srgbClr val="000000"/>
                </a:solidFill>
              </a:rPr>
              <a:t>середине дня </a:t>
            </a:r>
            <a:r>
              <a:rPr lang="ru-RU" kern="0" dirty="0" smtClean="0">
                <a:solidFill>
                  <a:srgbClr val="000000"/>
                </a:solidFill>
              </a:rPr>
              <a:t>Николай </a:t>
            </a:r>
            <a:r>
              <a:rPr lang="uk-UA" kern="0" dirty="0" smtClean="0">
                <a:solidFill>
                  <a:srgbClr val="000000"/>
                </a:solidFill>
              </a:rPr>
              <a:t>І</a:t>
            </a:r>
            <a:r>
              <a:rPr lang="ru-RU" kern="0" dirty="0" smtClean="0">
                <a:solidFill>
                  <a:srgbClr val="000000"/>
                </a:solidFill>
              </a:rPr>
              <a:t> </a:t>
            </a:r>
            <a:r>
              <a:rPr lang="ru-RU" kern="0" dirty="0">
                <a:solidFill>
                  <a:srgbClr val="000000"/>
                </a:solidFill>
              </a:rPr>
              <a:t>решил вступить с ними в переговоры, но митрополит был </a:t>
            </a:r>
            <a:r>
              <a:rPr lang="ru-RU" kern="0" dirty="0" smtClean="0">
                <a:solidFill>
                  <a:srgbClr val="000000"/>
                </a:solidFill>
              </a:rPr>
              <a:t>отогнан </a:t>
            </a:r>
            <a:r>
              <a:rPr lang="ru-RU" kern="0" dirty="0">
                <a:solidFill>
                  <a:srgbClr val="000000"/>
                </a:solidFill>
              </a:rPr>
              <a:t>выстрелами, а генерал-губернатора Петербурга, героя войны 1812 г. </a:t>
            </a:r>
            <a:r>
              <a:rPr lang="ru-RU" kern="0" dirty="0" smtClean="0">
                <a:solidFill>
                  <a:srgbClr val="000000"/>
                </a:solidFill>
              </a:rPr>
              <a:t>Милорадовича </a:t>
            </a:r>
            <a:r>
              <a:rPr lang="ru-RU" kern="0" dirty="0">
                <a:solidFill>
                  <a:srgbClr val="000000"/>
                </a:solidFill>
              </a:rPr>
              <a:t>П</a:t>
            </a:r>
            <a:r>
              <a:rPr lang="ru-RU" kern="0" dirty="0" smtClean="0">
                <a:solidFill>
                  <a:srgbClr val="000000"/>
                </a:solidFill>
              </a:rPr>
              <a:t>. Каховский </a:t>
            </a:r>
            <a:r>
              <a:rPr lang="ru-RU" kern="0" dirty="0">
                <a:solidFill>
                  <a:srgbClr val="000000"/>
                </a:solidFill>
              </a:rPr>
              <a:t>застрелил из </a:t>
            </a:r>
            <a:r>
              <a:rPr lang="ru-RU" kern="0" dirty="0" smtClean="0">
                <a:solidFill>
                  <a:srgbClr val="000000"/>
                </a:solidFill>
              </a:rPr>
              <a:t>пистолета.  </a:t>
            </a:r>
            <a:r>
              <a:rPr lang="ru-RU" kern="0" dirty="0">
                <a:solidFill>
                  <a:srgbClr val="000000"/>
                </a:solidFill>
              </a:rPr>
              <a:t>После этого Николай приказал открыть огонь картечью по Московскому полку.</a:t>
            </a:r>
          </a:p>
          <a:p>
            <a:pPr marL="0" lvl="0" indent="0" algn="just" eaLnBrk="0" fontAlgn="base" hangingPunct="0">
              <a:spcAft>
                <a:spcPct val="0"/>
              </a:spcAft>
              <a:buClrTx/>
              <a:buSzTx/>
              <a:buNone/>
              <a:defRPr/>
            </a:pPr>
            <a:r>
              <a:rPr lang="ru-RU" kern="0" dirty="0">
                <a:solidFill>
                  <a:srgbClr val="000000"/>
                </a:solidFill>
              </a:rPr>
              <a:t>Число жертв с обеих сторон составило от 200 до 300 человек.</a:t>
            </a:r>
          </a:p>
          <a:p>
            <a:pPr marL="36576" indent="0">
              <a:buNone/>
            </a:pP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179512" y="476672"/>
            <a:ext cx="3096344" cy="2580270"/>
          </a:xfrm>
        </p:spPr>
        <p:txBody>
          <a:bodyPr>
            <a:normAutofit fontScale="85000" lnSpcReduction="10000"/>
          </a:bodyPr>
          <a:lstStyle/>
          <a:p>
            <a:pPr marL="36576" lvl="0" indent="0" algn="just">
              <a:buNone/>
            </a:pPr>
            <a:r>
              <a:rPr lang="ru-RU" kern="0" dirty="0">
                <a:solidFill>
                  <a:srgbClr val="000000"/>
                </a:solidFill>
              </a:rPr>
              <a:t>В 11 часов </a:t>
            </a:r>
            <a:r>
              <a:rPr lang="ru-RU" kern="0" dirty="0" smtClean="0">
                <a:solidFill>
                  <a:srgbClr val="000000"/>
                </a:solidFill>
              </a:rPr>
              <a:t>Сенат присягнул Николаю </a:t>
            </a:r>
            <a:r>
              <a:rPr lang="uk-UA" kern="0" dirty="0">
                <a:solidFill>
                  <a:srgbClr val="000000"/>
                </a:solidFill>
              </a:rPr>
              <a:t>І</a:t>
            </a:r>
            <a:r>
              <a:rPr lang="ru-RU" kern="0" dirty="0">
                <a:solidFill>
                  <a:srgbClr val="000000"/>
                </a:solidFill>
              </a:rPr>
              <a:t> </a:t>
            </a:r>
            <a:endParaRPr lang="ru-RU" kern="0" dirty="0" smtClean="0">
              <a:solidFill>
                <a:srgbClr val="000000"/>
              </a:solidFill>
            </a:endParaRPr>
          </a:p>
          <a:p>
            <a:pPr marL="36576" lvl="0" indent="0" algn="just">
              <a:buNone/>
            </a:pPr>
            <a:r>
              <a:rPr lang="ru-RU" kern="0" dirty="0" smtClean="0">
                <a:solidFill>
                  <a:srgbClr val="000000"/>
                </a:solidFill>
              </a:rPr>
              <a:t>Площадь </a:t>
            </a:r>
            <a:r>
              <a:rPr lang="ru-RU" kern="0" dirty="0">
                <a:solidFill>
                  <a:srgbClr val="000000"/>
                </a:solidFill>
              </a:rPr>
              <a:t>была </a:t>
            </a:r>
            <a:r>
              <a:rPr lang="ru-RU" kern="0" dirty="0" smtClean="0">
                <a:solidFill>
                  <a:srgbClr val="000000"/>
                </a:solidFill>
              </a:rPr>
              <a:t>оцеплена </a:t>
            </a:r>
            <a:r>
              <a:rPr lang="ru-RU" kern="0" dirty="0">
                <a:solidFill>
                  <a:srgbClr val="000000"/>
                </a:solidFill>
              </a:rPr>
              <a:t>правительственными войсками. </a:t>
            </a:r>
          </a:p>
          <a:p>
            <a:pPr marL="36576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2799" y="20588"/>
            <a:ext cx="5501201" cy="3552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08804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884368" cy="90805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+mn-lt"/>
              </a:rPr>
              <a:t>Выступление Южного общества</a:t>
            </a:r>
            <a:endParaRPr lang="ru-RU" sz="3600" dirty="0" smtClean="0">
              <a:latin typeface="+mn-lt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2891855" y="908720"/>
            <a:ext cx="5400599" cy="5715000"/>
          </a:xfrm>
        </p:spPr>
        <p:txBody>
          <a:bodyPr>
            <a:normAutofit/>
          </a:bodyPr>
          <a:lstStyle/>
          <a:p>
            <a:pPr marL="36576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200" b="1" dirty="0" smtClean="0"/>
              <a:t>24 декабря 1825 г. руководители Васильевской управы Южного общества С. Муравьев-Апостол и </a:t>
            </a:r>
            <a:r>
              <a:rPr lang="ru-RU" sz="2200" b="1" dirty="0" err="1" smtClean="0"/>
              <a:t>М.Бестужев</a:t>
            </a:r>
            <a:r>
              <a:rPr lang="ru-RU" sz="2200" b="1" dirty="0" smtClean="0"/>
              <a:t>-Рюмин узнали о разгроме восстания в Петербурге.</a:t>
            </a:r>
          </a:p>
          <a:p>
            <a:pPr marL="36576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200" b="1" dirty="0" smtClean="0"/>
              <a:t>29 декабря 1825 г. </a:t>
            </a:r>
            <a:r>
              <a:rPr lang="ru-RU" sz="2200" b="1" dirty="0" err="1" smtClean="0"/>
              <a:t>С.Муравьев</a:t>
            </a:r>
            <a:r>
              <a:rPr lang="ru-RU" sz="2200" b="1" dirty="0" smtClean="0"/>
              <a:t>-Апостол поднимает восстание Черниговского полка. Его цель – соединение с другими частями, где было сильное влияние декабристов, и поход на Петербург.</a:t>
            </a:r>
          </a:p>
          <a:p>
            <a:pPr marL="36576" indent="0" algn="just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2200" b="1" dirty="0" smtClean="0"/>
              <a:t>3 января 1826 г. мятежный отряд был разгромлен правительственными войсками. С. Муравьев-Апостол и М. Бестужев-Рюмин захвачены на поле боя.</a:t>
            </a:r>
          </a:p>
          <a:p>
            <a:endParaRPr lang="ru-RU" sz="2400" dirty="0" smtClean="0"/>
          </a:p>
        </p:txBody>
      </p:sp>
      <p:pic>
        <p:nvPicPr>
          <p:cNvPr id="18436" name="Picture 7" descr="Рисунок10"/>
          <p:cNvPicPr>
            <a:picLocks noChangeAspect="1" noChangeArrowheads="1"/>
          </p:cNvPicPr>
          <p:nvPr/>
        </p:nvPicPr>
        <p:blipFill>
          <a:blip r:embed="rId2" cstate="print">
            <a:lum bright="6000"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2608262" cy="3922712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389" name="Text Box 4"/>
          <p:cNvSpPr txBox="1">
            <a:spLocks noChangeArrowheads="1"/>
          </p:cNvSpPr>
          <p:nvPr/>
        </p:nvSpPr>
        <p:spPr bwMode="auto">
          <a:xfrm>
            <a:off x="-108520" y="5006676"/>
            <a:ext cx="3000375" cy="708025"/>
          </a:xfrm>
          <a:prstGeom prst="rect">
            <a:avLst/>
          </a:prstGeom>
          <a:solidFill>
            <a:schemeClr val="accent2">
              <a:lumMod val="20000"/>
              <a:lumOff val="80000"/>
              <a:alpha val="0"/>
            </a:schemeClr>
          </a:solidFill>
          <a:ln w="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</a:rPr>
              <a:t>Восстание</a:t>
            </a:r>
          </a:p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</a:rPr>
              <a:t>Черниговского </a:t>
            </a:r>
            <a:r>
              <a:rPr lang="ru-RU" sz="2000" dirty="0" smtClean="0">
                <a:solidFill>
                  <a:schemeClr val="bg1"/>
                </a:solidFill>
              </a:rPr>
              <a:t>полка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0487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51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+mn-lt"/>
              </a:rPr>
              <a:t>Расправа над декабристами</a:t>
            </a:r>
            <a:endParaRPr lang="ru-RU" sz="3600" dirty="0" smtClean="0">
              <a:latin typeface="+mn-lt"/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4248472" cy="5203478"/>
          </a:xfrm>
        </p:spPr>
        <p:txBody>
          <a:bodyPr>
            <a:noAutofit/>
          </a:bodyPr>
          <a:lstStyle/>
          <a:p>
            <a:pPr marL="36576" indent="0" algn="just">
              <a:buNone/>
            </a:pPr>
            <a:r>
              <a:rPr lang="ru-RU" sz="2400" b="1" dirty="0" smtClean="0"/>
              <a:t>Следствие над декабристами превратилось в первый в России политический процесс. Верховный суд признал 121 декабриста виновными и осудил на каторгу и поселение в Сибирь, а пятерых – Рылеева, Пестеля, </a:t>
            </a:r>
          </a:p>
          <a:p>
            <a:pPr marL="36576" indent="0" algn="just">
              <a:buNone/>
            </a:pPr>
            <a:r>
              <a:rPr lang="ru-RU" sz="2400" b="1" dirty="0" smtClean="0"/>
              <a:t>Бестужева-Рюмина, Муравьева-Апостола </a:t>
            </a:r>
          </a:p>
          <a:p>
            <a:pPr marL="36576" indent="0" algn="just">
              <a:buNone/>
            </a:pPr>
            <a:r>
              <a:rPr lang="ru-RU" sz="2400" b="1" dirty="0" smtClean="0"/>
              <a:t>и Каховского – казнили.</a:t>
            </a:r>
          </a:p>
        </p:txBody>
      </p:sp>
      <p:pic>
        <p:nvPicPr>
          <p:cNvPr id="4" name="Picture 2" descr="C:\Documents and Settings\777\Мои документы\Мои рисунки\220px-DecembristsExecutionMonum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1656" y="1334054"/>
            <a:ext cx="19304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Прямоугольник 4"/>
          <p:cNvSpPr>
            <a:spLocks noChangeArrowheads="1"/>
          </p:cNvSpPr>
          <p:nvPr/>
        </p:nvSpPr>
        <p:spPr bwMode="auto">
          <a:xfrm>
            <a:off x="4714875" y="6143625"/>
            <a:ext cx="39868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Монумент на месте казни декабристов</a:t>
            </a:r>
          </a:p>
        </p:txBody>
      </p:sp>
      <p:pic>
        <p:nvPicPr>
          <p:cNvPr id="6" name="Picture 3" descr="C:\Documents and Settings\777\Мои документы\Мои рисунки\220px-DecembristsExecutionPlaqu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52936"/>
            <a:ext cx="1925637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21253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640960" cy="1143000"/>
          </a:xfrm>
        </p:spPr>
        <p:txBody>
          <a:bodyPr>
            <a:noAutofit/>
          </a:bodyPr>
          <a:lstStyle/>
          <a:p>
            <a:pPr algn="ctr"/>
            <a:r>
              <a:rPr lang="ru-RU" altLang="ru-RU" sz="4000" b="1" dirty="0" smtClean="0"/>
              <a:t>Причины поражения декабристов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525963"/>
          </a:xfrm>
        </p:spPr>
        <p:txBody>
          <a:bodyPr>
            <a:normAutofit/>
          </a:bodyPr>
          <a:lstStyle/>
          <a:p>
            <a:r>
              <a:rPr lang="ru-RU" altLang="ru-RU" sz="3200" b="1" dirty="0" smtClean="0"/>
              <a:t>Узкая социальная база движения</a:t>
            </a:r>
          </a:p>
          <a:p>
            <a:r>
              <a:rPr lang="ru-RU" altLang="ru-RU" sz="3200" b="1" dirty="0" smtClean="0"/>
              <a:t>Отсутствие согласованных действий, пассивность восставших</a:t>
            </a:r>
          </a:p>
          <a:p>
            <a:r>
              <a:rPr lang="ru-RU" altLang="ru-RU" sz="3200" b="1" dirty="0" smtClean="0"/>
              <a:t>Неготовность большинства дворянства к ликвидации или ограничению самодержавия и крепостничества</a:t>
            </a:r>
          </a:p>
          <a:p>
            <a:r>
              <a:rPr lang="ru-RU" altLang="ru-RU" sz="3200" b="1" dirty="0" smtClean="0"/>
              <a:t>Недостаточная конспирация</a:t>
            </a:r>
          </a:p>
        </p:txBody>
      </p:sp>
    </p:spTree>
    <p:extLst>
      <p:ext uri="{BB962C8B-B14F-4D97-AF65-F5344CB8AC3E}">
        <p14:creationId xmlns:p14="http://schemas.microsoft.com/office/powerpoint/2010/main" xmlns="" val="291538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b="1" dirty="0" smtClean="0"/>
              <a:t>Историческое значение движения декабристов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352928" cy="4525963"/>
          </a:xfrm>
        </p:spPr>
        <p:txBody>
          <a:bodyPr>
            <a:noAutofit/>
          </a:bodyPr>
          <a:lstStyle/>
          <a:p>
            <a:r>
              <a:rPr lang="ru-RU" altLang="ru-RU" sz="2800" b="1" dirty="0" smtClean="0"/>
              <a:t>Первая открытая попытка дворянских революционеров изменить форму правления и отменить крепостное право в России</a:t>
            </a:r>
          </a:p>
          <a:p>
            <a:r>
              <a:rPr lang="ru-RU" altLang="ru-RU" sz="2800" b="1" dirty="0" smtClean="0"/>
              <a:t>Выступление декабристов показало обществу существование социальных противоречий и необходимость проведения реформ.</a:t>
            </a:r>
          </a:p>
          <a:p>
            <a:r>
              <a:rPr lang="ru-RU" altLang="ru-RU" sz="2800" b="1" dirty="0" smtClean="0"/>
              <a:t>Декабристы продемонстрировали великий нравственный подвиг и пример бескорыстного служения Отечеству и готовность нести лишения ради блага страны и ее народа</a:t>
            </a:r>
          </a:p>
        </p:txBody>
      </p:sp>
    </p:spTree>
    <p:extLst>
      <p:ext uri="{BB962C8B-B14F-4D97-AF65-F5344CB8AC3E}">
        <p14:creationId xmlns:p14="http://schemas.microsoft.com/office/powerpoint/2010/main" xmlns="" val="247245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7467600" cy="5937523"/>
          </a:xfrm>
        </p:spPr>
        <p:txBody>
          <a:bodyPr>
            <a:normAutofit/>
          </a:bodyPr>
          <a:lstStyle/>
          <a:p>
            <a:pPr marL="36576" indent="0" algn="ctr">
              <a:spcAft>
                <a:spcPts val="1200"/>
              </a:spcAft>
              <a:buNone/>
            </a:pPr>
            <a:r>
              <a:rPr lang="ru-RU" sz="3600" b="1" i="1" dirty="0" smtClean="0"/>
              <a:t>Закрепление нового материала</a:t>
            </a:r>
          </a:p>
          <a:p>
            <a:pPr marL="493776" indent="-457200" algn="just">
              <a:spcBef>
                <a:spcPts val="0"/>
              </a:spcBef>
              <a:spcAft>
                <a:spcPts val="1200"/>
              </a:spcAft>
              <a:buAutoNum type="arabicParenR"/>
            </a:pPr>
            <a:r>
              <a:rPr lang="ru-RU" sz="2800" b="1" dirty="0" smtClean="0"/>
              <a:t>Что заставило элиту российского общества поднять вооруженное восстание против существующей власти?</a:t>
            </a:r>
          </a:p>
          <a:p>
            <a:pPr marL="493776" indent="-457200" algn="just">
              <a:spcBef>
                <a:spcPts val="0"/>
              </a:spcBef>
              <a:spcAft>
                <a:spcPts val="1200"/>
              </a:spcAft>
              <a:buAutoNum type="arabicParenR"/>
            </a:pPr>
            <a:r>
              <a:rPr lang="ru-RU" sz="2800" b="1" dirty="0" smtClean="0"/>
              <a:t>Почему идеи декабристов не нашли поддержки у простого народа?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2916" y="3861048"/>
            <a:ext cx="4015308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24224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43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51520" y="-387350"/>
            <a:ext cx="8496944" cy="1655763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4000" b="1" dirty="0" smtClean="0">
                <a:latin typeface="Monotype Corsiva" pitchFamily="66" charset="0"/>
              </a:rPr>
              <a:t>Причины возникновения тайных обществ: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179388" y="981075"/>
            <a:ext cx="8607425" cy="507365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Char char="v"/>
            </a:pPr>
            <a:r>
              <a:rPr lang="ru-RU" altLang="ru-RU" sz="2400" b="1" dirty="0" smtClean="0">
                <a:latin typeface="Arial" charset="0"/>
                <a:ea typeface="Malgun Gothic" pitchFamily="34" charset="-127"/>
              </a:rPr>
              <a:t>Идеи эпохи Просвещения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altLang="ru-RU" sz="2400" b="1" dirty="0" smtClean="0">
                <a:latin typeface="Arial" charset="0"/>
                <a:ea typeface="Malgun Gothic" pitchFamily="34" charset="-127"/>
              </a:rPr>
              <a:t>Специфика международной обстановки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altLang="ru-RU" sz="2400" b="1" dirty="0" smtClean="0">
                <a:latin typeface="Arial" charset="0"/>
                <a:ea typeface="Malgun Gothic" pitchFamily="34" charset="-127"/>
              </a:rPr>
              <a:t>Отечественная война 1812г., знакомство с жизненным укладом Западной Европы в ходе  Зарубежного похода русской армии 1813-1814гг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altLang="ru-RU" sz="2400" b="1" dirty="0" smtClean="0">
                <a:latin typeface="Arial" charset="0"/>
                <a:ea typeface="Malgun Gothic" pitchFamily="34" charset="-127"/>
              </a:rPr>
              <a:t>Патриотический подъем и рост национального самосознания в России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altLang="ru-RU" sz="2400" b="1" dirty="0" smtClean="0">
                <a:latin typeface="Arial" charset="0"/>
                <a:ea typeface="Malgun Gothic" pitchFamily="34" charset="-127"/>
              </a:rPr>
              <a:t>Российская действительность: бесправие основной массы населения и господство крепостного права.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altLang="ru-RU" sz="2400" b="1" dirty="0" smtClean="0">
                <a:latin typeface="Arial" charset="0"/>
                <a:ea typeface="Malgun Gothic" pitchFamily="34" charset="-127"/>
              </a:rPr>
              <a:t>Непоследовательность реформ Александра </a:t>
            </a:r>
            <a:r>
              <a:rPr lang="en-US" altLang="ru-RU" sz="2400" b="1" dirty="0" smtClean="0">
                <a:latin typeface="Arial" charset="0"/>
                <a:ea typeface="Malgun Gothic" pitchFamily="34" charset="-127"/>
              </a:rPr>
              <a:t>I</a:t>
            </a:r>
            <a:endParaRPr lang="ru-RU" altLang="ru-RU" sz="2400" b="1" dirty="0" smtClean="0">
              <a:latin typeface="Arial" charset="0"/>
              <a:ea typeface="Malgun Gothic" pitchFamily="34" charset="-127"/>
            </a:endParaRPr>
          </a:p>
          <a:p>
            <a:pPr eaLnBrk="1" hangingPunct="1">
              <a:buFont typeface="Wingdings" pitchFamily="2" charset="2"/>
              <a:buChar char="v"/>
            </a:pPr>
            <a:endParaRPr lang="ru-RU" altLang="ru-RU" sz="2400" dirty="0" smtClean="0">
              <a:latin typeface="Arial" charset="0"/>
              <a:ea typeface="Malgun Gothic" pitchFamily="34" charset="-127"/>
            </a:endParaRPr>
          </a:p>
          <a:p>
            <a:pPr eaLnBrk="1" hangingPunct="1">
              <a:buFont typeface="Wingdings" pitchFamily="2" charset="2"/>
              <a:buChar char="v"/>
            </a:pPr>
            <a:endParaRPr lang="ru-RU" altLang="ru-RU" sz="2400" dirty="0" smtClean="0">
              <a:latin typeface="Arial" charset="0"/>
              <a:ea typeface="Malgun Gothic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400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691680" y="3789040"/>
            <a:ext cx="4824536" cy="1656184"/>
          </a:xfrm>
        </p:spPr>
        <p:txBody>
          <a:bodyPr>
            <a:normAutofit fontScale="90000"/>
          </a:bodyPr>
          <a:lstStyle/>
          <a:p>
            <a:r>
              <a:rPr lang="ru-RU" sz="2200" b="0" i="1" dirty="0" smtClean="0">
                <a:solidFill>
                  <a:schemeClr val="bg1"/>
                </a:solidFill>
                <a:effectLst/>
                <a:latin typeface="+mn-lt"/>
              </a:rPr>
              <a:t>«Мы </a:t>
            </a:r>
            <a:r>
              <a:rPr lang="ru-RU" sz="2200" b="0" i="1" dirty="0">
                <a:solidFill>
                  <a:schemeClr val="bg1"/>
                </a:solidFill>
                <a:effectLst/>
                <a:latin typeface="+mn-lt"/>
              </a:rPr>
              <a:t>были детьми 1812 г. Принести в жертву все, даже самую жизнь, ради любви к Отечеству было сердечным побуждением нашим».</a:t>
            </a:r>
            <a:br>
              <a:rPr lang="ru-RU" sz="2200" b="0" i="1" dirty="0">
                <a:solidFill>
                  <a:schemeClr val="bg1"/>
                </a:solidFill>
                <a:effectLst/>
                <a:latin typeface="+mn-lt"/>
              </a:rPr>
            </a:br>
            <a:r>
              <a:rPr lang="ru-RU" sz="2200" b="0" i="1" dirty="0">
                <a:solidFill>
                  <a:schemeClr val="bg1"/>
                </a:solidFill>
                <a:effectLst/>
                <a:latin typeface="+mn-lt"/>
              </a:rPr>
              <a:t/>
            </a:r>
            <a:br>
              <a:rPr lang="ru-RU" sz="2200" b="0" i="1" dirty="0">
                <a:solidFill>
                  <a:schemeClr val="bg1"/>
                </a:solidFill>
                <a:effectLst/>
                <a:latin typeface="+mn-lt"/>
              </a:rPr>
            </a:br>
            <a:r>
              <a:rPr lang="ru-RU" sz="2200" b="0" i="1" dirty="0">
                <a:solidFill>
                  <a:schemeClr val="bg1"/>
                </a:solidFill>
                <a:effectLst/>
                <a:latin typeface="+mn-lt"/>
              </a:rPr>
              <a:t>Муравьев-Апостол С.И.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179512" y="1412776"/>
            <a:ext cx="8280920" cy="2880320"/>
          </a:xfrm>
        </p:spPr>
        <p:txBody>
          <a:bodyPr>
            <a:normAutofit fontScale="92500" lnSpcReduction="20000"/>
          </a:bodyPr>
          <a:lstStyle/>
          <a:p>
            <a:pPr marL="36576" indent="0" algn="just">
              <a:buNone/>
            </a:pPr>
            <a:r>
              <a:rPr lang="ru-RU" sz="2600" b="1" dirty="0" smtClean="0">
                <a:solidFill>
                  <a:schemeClr val="tx1"/>
                </a:solidFill>
              </a:rPr>
              <a:t>Декабристы были людьми хорошо образованными, увлекавшимися политическими науками, экономикой, юриспруденцией, историей, литературой и искусством. Они усвоили самые прогрессивные идеи своего времени: как европейскую философию Просвещения (учение Локка, Монтескье, Дидро), так и идеи русских просветителей конца XVIII–начала XIX вв. (</a:t>
            </a:r>
            <a:r>
              <a:rPr lang="ru-RU" sz="2600" b="1" dirty="0" err="1" smtClean="0">
                <a:solidFill>
                  <a:schemeClr val="tx1"/>
                </a:solidFill>
              </a:rPr>
              <a:t>Н.Новиков</a:t>
            </a:r>
            <a:r>
              <a:rPr lang="ru-RU" sz="2600" b="1" dirty="0" smtClean="0">
                <a:solidFill>
                  <a:schemeClr val="tx1"/>
                </a:solidFill>
              </a:rPr>
              <a:t>, </a:t>
            </a:r>
            <a:r>
              <a:rPr lang="ru-RU" sz="2600" b="1" dirty="0" err="1" smtClean="0">
                <a:solidFill>
                  <a:schemeClr val="tx1"/>
                </a:solidFill>
              </a:rPr>
              <a:t>А.Радищев</a:t>
            </a:r>
            <a:r>
              <a:rPr lang="ru-RU" sz="2600" b="1" dirty="0" smtClean="0">
                <a:solidFill>
                  <a:schemeClr val="tx1"/>
                </a:solidFill>
              </a:rPr>
              <a:t>), и стремились к действию, к претворению в жизнь своих политических взглядов. </a:t>
            </a:r>
          </a:p>
          <a:p>
            <a:pPr marL="36576" indent="0" algn="just">
              <a:buNone/>
            </a:pPr>
            <a:endParaRPr lang="ru-RU" sz="2400" b="1" dirty="0">
              <a:solidFill>
                <a:schemeClr val="tx1"/>
              </a:solidFill>
            </a:endParaRPr>
          </a:p>
          <a:p>
            <a:pPr marL="36576" indent="0" algn="just">
              <a:buNone/>
            </a:pPr>
            <a:endParaRPr lang="ru-RU" sz="2400" b="1" dirty="0">
              <a:solidFill>
                <a:schemeClr val="tx1"/>
              </a:solidFill>
            </a:endParaRPr>
          </a:p>
          <a:p>
            <a:pPr marL="36576" indent="0" algn="just">
              <a:buNone/>
            </a:pPr>
            <a:endParaRPr lang="ru-RU" sz="2300" b="1" dirty="0" smtClean="0">
              <a:solidFill>
                <a:schemeClr val="tx1"/>
              </a:solidFill>
            </a:endParaRPr>
          </a:p>
          <a:p>
            <a:pPr marL="36576" indent="0" algn="just">
              <a:buNone/>
            </a:pPr>
            <a:endParaRPr lang="uk-UA" sz="2400" b="1" dirty="0">
              <a:solidFill>
                <a:schemeClr val="tx1"/>
              </a:solidFill>
            </a:endParaRPr>
          </a:p>
        </p:txBody>
      </p:sp>
      <p:sp>
        <p:nvSpPr>
          <p:cNvPr id="5" name="Лента лицом вверх 4"/>
          <p:cNvSpPr/>
          <p:nvPr/>
        </p:nvSpPr>
        <p:spPr>
          <a:xfrm>
            <a:off x="395536" y="3789040"/>
            <a:ext cx="7848872" cy="2592288"/>
          </a:xfrm>
          <a:custGeom>
            <a:avLst/>
            <a:gdLst>
              <a:gd name="connsiteX0" fmla="*/ 0 w 8568952"/>
              <a:gd name="connsiteY0" fmla="*/ 2232248 h 2232248"/>
              <a:gd name="connsiteX1" fmla="*/ 2945577 w 8568952"/>
              <a:gd name="connsiteY1" fmla="*/ 2232248 h 2232248"/>
              <a:gd name="connsiteX2" fmla="*/ 3213357 w 8568952"/>
              <a:gd name="connsiteY2" fmla="*/ 2139236 h 2232248"/>
              <a:gd name="connsiteX3" fmla="*/ 2945577 w 8568952"/>
              <a:gd name="connsiteY3" fmla="*/ 2046224 h 2232248"/>
              <a:gd name="connsiteX4" fmla="*/ 2410018 w 8568952"/>
              <a:gd name="connsiteY4" fmla="*/ 2046224 h 2232248"/>
              <a:gd name="connsiteX5" fmla="*/ 2142238 w 8568952"/>
              <a:gd name="connsiteY5" fmla="*/ 1953212 h 2232248"/>
              <a:gd name="connsiteX6" fmla="*/ 2410018 w 8568952"/>
              <a:gd name="connsiteY6" fmla="*/ 1860200 h 2232248"/>
              <a:gd name="connsiteX7" fmla="*/ 6158934 w 8568952"/>
              <a:gd name="connsiteY7" fmla="*/ 1860199 h 2232248"/>
              <a:gd name="connsiteX8" fmla="*/ 6426714 w 8568952"/>
              <a:gd name="connsiteY8" fmla="*/ 1953211 h 2232248"/>
              <a:gd name="connsiteX9" fmla="*/ 6158934 w 8568952"/>
              <a:gd name="connsiteY9" fmla="*/ 2046223 h 2232248"/>
              <a:gd name="connsiteX10" fmla="*/ 5623375 w 8568952"/>
              <a:gd name="connsiteY10" fmla="*/ 2046224 h 2232248"/>
              <a:gd name="connsiteX11" fmla="*/ 5355595 w 8568952"/>
              <a:gd name="connsiteY11" fmla="*/ 2139236 h 2232248"/>
              <a:gd name="connsiteX12" fmla="*/ 5623375 w 8568952"/>
              <a:gd name="connsiteY12" fmla="*/ 2232248 h 2232248"/>
              <a:gd name="connsiteX13" fmla="*/ 8568952 w 8568952"/>
              <a:gd name="connsiteY13" fmla="*/ 2232248 h 2232248"/>
              <a:gd name="connsiteX14" fmla="*/ 7497833 w 8568952"/>
              <a:gd name="connsiteY14" fmla="*/ 1302148 h 2232248"/>
              <a:gd name="connsiteX15" fmla="*/ 8568952 w 8568952"/>
              <a:gd name="connsiteY15" fmla="*/ 372049 h 2232248"/>
              <a:gd name="connsiteX16" fmla="*/ 6426714 w 8568952"/>
              <a:gd name="connsiteY16" fmla="*/ 372049 h 2232248"/>
              <a:gd name="connsiteX17" fmla="*/ 6426714 w 8568952"/>
              <a:gd name="connsiteY17" fmla="*/ 93012 h 2232248"/>
              <a:gd name="connsiteX18" fmla="*/ 6158934 w 8568952"/>
              <a:gd name="connsiteY18" fmla="*/ 0 h 2232248"/>
              <a:gd name="connsiteX19" fmla="*/ 2410018 w 8568952"/>
              <a:gd name="connsiteY19" fmla="*/ 0 h 2232248"/>
              <a:gd name="connsiteX20" fmla="*/ 2142238 w 8568952"/>
              <a:gd name="connsiteY20" fmla="*/ 93012 h 2232248"/>
              <a:gd name="connsiteX21" fmla="*/ 2142238 w 8568952"/>
              <a:gd name="connsiteY21" fmla="*/ 372049 h 2232248"/>
              <a:gd name="connsiteX22" fmla="*/ 0 w 8568952"/>
              <a:gd name="connsiteY22" fmla="*/ 372049 h 2232248"/>
              <a:gd name="connsiteX23" fmla="*/ 1071119 w 8568952"/>
              <a:gd name="connsiteY23" fmla="*/ 1302148 h 2232248"/>
              <a:gd name="connsiteX24" fmla="*/ 0 w 8568952"/>
              <a:gd name="connsiteY24" fmla="*/ 2232248 h 2232248"/>
              <a:gd name="connsiteX0" fmla="*/ 3213357 w 8568952"/>
              <a:gd name="connsiteY0" fmla="*/ 2139236 h 2232248"/>
              <a:gd name="connsiteX1" fmla="*/ 2945577 w 8568952"/>
              <a:gd name="connsiteY1" fmla="*/ 2046224 h 2232248"/>
              <a:gd name="connsiteX2" fmla="*/ 2410018 w 8568952"/>
              <a:gd name="connsiteY2" fmla="*/ 2046224 h 2232248"/>
              <a:gd name="connsiteX3" fmla="*/ 2142238 w 8568952"/>
              <a:gd name="connsiteY3" fmla="*/ 1953212 h 2232248"/>
              <a:gd name="connsiteX4" fmla="*/ 2410018 w 8568952"/>
              <a:gd name="connsiteY4" fmla="*/ 1860200 h 2232248"/>
              <a:gd name="connsiteX5" fmla="*/ 3213357 w 8568952"/>
              <a:gd name="connsiteY5" fmla="*/ 1860199 h 2232248"/>
              <a:gd name="connsiteX6" fmla="*/ 3213357 w 8568952"/>
              <a:gd name="connsiteY6" fmla="*/ 2139236 h 2232248"/>
              <a:gd name="connsiteX7" fmla="*/ 5355595 w 8568952"/>
              <a:gd name="connsiteY7" fmla="*/ 2139236 h 2232248"/>
              <a:gd name="connsiteX8" fmla="*/ 5623375 w 8568952"/>
              <a:gd name="connsiteY8" fmla="*/ 2046224 h 2232248"/>
              <a:gd name="connsiteX9" fmla="*/ 6158934 w 8568952"/>
              <a:gd name="connsiteY9" fmla="*/ 2046224 h 2232248"/>
              <a:gd name="connsiteX10" fmla="*/ 6426714 w 8568952"/>
              <a:gd name="connsiteY10" fmla="*/ 1953212 h 2232248"/>
              <a:gd name="connsiteX11" fmla="*/ 6158934 w 8568952"/>
              <a:gd name="connsiteY11" fmla="*/ 1860200 h 2232248"/>
              <a:gd name="connsiteX12" fmla="*/ 5355595 w 8568952"/>
              <a:gd name="connsiteY12" fmla="*/ 1860199 h 2232248"/>
              <a:gd name="connsiteX13" fmla="*/ 5355595 w 8568952"/>
              <a:gd name="connsiteY13" fmla="*/ 2139236 h 2232248"/>
              <a:gd name="connsiteX0" fmla="*/ 0 w 8568952"/>
              <a:gd name="connsiteY0" fmla="*/ 2232248 h 2232248"/>
              <a:gd name="connsiteX1" fmla="*/ 1071119 w 8568952"/>
              <a:gd name="connsiteY1" fmla="*/ 1302148 h 2232248"/>
              <a:gd name="connsiteX2" fmla="*/ 0 w 8568952"/>
              <a:gd name="connsiteY2" fmla="*/ 372049 h 2232248"/>
              <a:gd name="connsiteX3" fmla="*/ 2142238 w 8568952"/>
              <a:gd name="connsiteY3" fmla="*/ 372049 h 2232248"/>
              <a:gd name="connsiteX4" fmla="*/ 2142238 w 8568952"/>
              <a:gd name="connsiteY4" fmla="*/ 93012 h 2232248"/>
              <a:gd name="connsiteX5" fmla="*/ 2410018 w 8568952"/>
              <a:gd name="connsiteY5" fmla="*/ 0 h 2232248"/>
              <a:gd name="connsiteX6" fmla="*/ 6158934 w 8568952"/>
              <a:gd name="connsiteY6" fmla="*/ 0 h 2232248"/>
              <a:gd name="connsiteX7" fmla="*/ 6426714 w 8568952"/>
              <a:gd name="connsiteY7" fmla="*/ 93012 h 2232248"/>
              <a:gd name="connsiteX8" fmla="*/ 6426714 w 8568952"/>
              <a:gd name="connsiteY8" fmla="*/ 372049 h 2232248"/>
              <a:gd name="connsiteX9" fmla="*/ 6426714 w 8568952"/>
              <a:gd name="connsiteY9" fmla="*/ 372049 h 2232248"/>
              <a:gd name="connsiteX10" fmla="*/ 8568952 w 8568952"/>
              <a:gd name="connsiteY10" fmla="*/ 372049 h 2232248"/>
              <a:gd name="connsiteX11" fmla="*/ 7497833 w 8568952"/>
              <a:gd name="connsiteY11" fmla="*/ 1302148 h 2232248"/>
              <a:gd name="connsiteX12" fmla="*/ 8568952 w 8568952"/>
              <a:gd name="connsiteY12" fmla="*/ 2232248 h 2232248"/>
              <a:gd name="connsiteX13" fmla="*/ 5623375 w 8568952"/>
              <a:gd name="connsiteY13" fmla="*/ 2232248 h 2232248"/>
              <a:gd name="connsiteX14" fmla="*/ 5355595 w 8568952"/>
              <a:gd name="connsiteY14" fmla="*/ 2139236 h 2232248"/>
              <a:gd name="connsiteX15" fmla="*/ 5623375 w 8568952"/>
              <a:gd name="connsiteY15" fmla="*/ 2046224 h 2232248"/>
              <a:gd name="connsiteX16" fmla="*/ 6158934 w 8568952"/>
              <a:gd name="connsiteY16" fmla="*/ 2046224 h 2232248"/>
              <a:gd name="connsiteX17" fmla="*/ 6426714 w 8568952"/>
              <a:gd name="connsiteY17" fmla="*/ 1953212 h 2232248"/>
              <a:gd name="connsiteX18" fmla="*/ 6158934 w 8568952"/>
              <a:gd name="connsiteY18" fmla="*/ 1860200 h 2232248"/>
              <a:gd name="connsiteX19" fmla="*/ 2410018 w 8568952"/>
              <a:gd name="connsiteY19" fmla="*/ 1860199 h 2232248"/>
              <a:gd name="connsiteX20" fmla="*/ 2142238 w 8568952"/>
              <a:gd name="connsiteY20" fmla="*/ 1953211 h 2232248"/>
              <a:gd name="connsiteX21" fmla="*/ 2410018 w 8568952"/>
              <a:gd name="connsiteY21" fmla="*/ 2046223 h 2232248"/>
              <a:gd name="connsiteX22" fmla="*/ 2945577 w 8568952"/>
              <a:gd name="connsiteY22" fmla="*/ 2046224 h 2232248"/>
              <a:gd name="connsiteX23" fmla="*/ 3213357 w 8568952"/>
              <a:gd name="connsiteY23" fmla="*/ 2139236 h 2232248"/>
              <a:gd name="connsiteX24" fmla="*/ 2945577 w 8568952"/>
              <a:gd name="connsiteY24" fmla="*/ 2232248 h 2232248"/>
              <a:gd name="connsiteX25" fmla="*/ 0 w 8568952"/>
              <a:gd name="connsiteY25" fmla="*/ 2232248 h 2232248"/>
              <a:gd name="connsiteX26" fmla="*/ 3213357 w 8568952"/>
              <a:gd name="connsiteY26" fmla="*/ 1860199 h 2232248"/>
              <a:gd name="connsiteX27" fmla="*/ 3213357 w 8568952"/>
              <a:gd name="connsiteY27" fmla="*/ 2139236 h 2232248"/>
              <a:gd name="connsiteX28" fmla="*/ 5355595 w 8568952"/>
              <a:gd name="connsiteY28" fmla="*/ 2139236 h 2232248"/>
              <a:gd name="connsiteX29" fmla="*/ 5355595 w 8568952"/>
              <a:gd name="connsiteY29" fmla="*/ 1860199 h 2232248"/>
              <a:gd name="connsiteX30" fmla="*/ 2142238 w 8568952"/>
              <a:gd name="connsiteY30" fmla="*/ 1953211 h 2232248"/>
              <a:gd name="connsiteX31" fmla="*/ 2142238 w 8568952"/>
              <a:gd name="connsiteY31" fmla="*/ 372049 h 2232248"/>
              <a:gd name="connsiteX32" fmla="*/ 6426714 w 8568952"/>
              <a:gd name="connsiteY32" fmla="*/ 372049 h 2232248"/>
              <a:gd name="connsiteX33" fmla="*/ 6426714 w 8568952"/>
              <a:gd name="connsiteY33" fmla="*/ 1953211 h 2232248"/>
              <a:gd name="connsiteX0" fmla="*/ 0 w 8568952"/>
              <a:gd name="connsiteY0" fmla="*/ 2232248 h 2232248"/>
              <a:gd name="connsiteX1" fmla="*/ 2945577 w 8568952"/>
              <a:gd name="connsiteY1" fmla="*/ 2232248 h 2232248"/>
              <a:gd name="connsiteX2" fmla="*/ 3213357 w 8568952"/>
              <a:gd name="connsiteY2" fmla="*/ 2139236 h 2232248"/>
              <a:gd name="connsiteX3" fmla="*/ 2945577 w 8568952"/>
              <a:gd name="connsiteY3" fmla="*/ 2046224 h 2232248"/>
              <a:gd name="connsiteX4" fmla="*/ 2410018 w 8568952"/>
              <a:gd name="connsiteY4" fmla="*/ 2046224 h 2232248"/>
              <a:gd name="connsiteX5" fmla="*/ 2142238 w 8568952"/>
              <a:gd name="connsiteY5" fmla="*/ 1953212 h 2232248"/>
              <a:gd name="connsiteX6" fmla="*/ 2410018 w 8568952"/>
              <a:gd name="connsiteY6" fmla="*/ 1860200 h 2232248"/>
              <a:gd name="connsiteX7" fmla="*/ 6158934 w 8568952"/>
              <a:gd name="connsiteY7" fmla="*/ 1860199 h 2232248"/>
              <a:gd name="connsiteX8" fmla="*/ 6426714 w 8568952"/>
              <a:gd name="connsiteY8" fmla="*/ 1953211 h 2232248"/>
              <a:gd name="connsiteX9" fmla="*/ 6158934 w 8568952"/>
              <a:gd name="connsiteY9" fmla="*/ 2046223 h 2232248"/>
              <a:gd name="connsiteX10" fmla="*/ 5623375 w 8568952"/>
              <a:gd name="connsiteY10" fmla="*/ 2046224 h 2232248"/>
              <a:gd name="connsiteX11" fmla="*/ 5355595 w 8568952"/>
              <a:gd name="connsiteY11" fmla="*/ 2139236 h 2232248"/>
              <a:gd name="connsiteX12" fmla="*/ 5623375 w 8568952"/>
              <a:gd name="connsiteY12" fmla="*/ 2232248 h 2232248"/>
              <a:gd name="connsiteX13" fmla="*/ 8568952 w 8568952"/>
              <a:gd name="connsiteY13" fmla="*/ 2232248 h 2232248"/>
              <a:gd name="connsiteX14" fmla="*/ 7497833 w 8568952"/>
              <a:gd name="connsiteY14" fmla="*/ 1302148 h 2232248"/>
              <a:gd name="connsiteX15" fmla="*/ 8568952 w 8568952"/>
              <a:gd name="connsiteY15" fmla="*/ 372049 h 2232248"/>
              <a:gd name="connsiteX16" fmla="*/ 6426714 w 8568952"/>
              <a:gd name="connsiteY16" fmla="*/ 372049 h 2232248"/>
              <a:gd name="connsiteX17" fmla="*/ 6426714 w 8568952"/>
              <a:gd name="connsiteY17" fmla="*/ 93012 h 2232248"/>
              <a:gd name="connsiteX18" fmla="*/ 6158934 w 8568952"/>
              <a:gd name="connsiteY18" fmla="*/ 0 h 2232248"/>
              <a:gd name="connsiteX19" fmla="*/ 2410018 w 8568952"/>
              <a:gd name="connsiteY19" fmla="*/ 0 h 2232248"/>
              <a:gd name="connsiteX20" fmla="*/ 2142238 w 8568952"/>
              <a:gd name="connsiteY20" fmla="*/ 93012 h 2232248"/>
              <a:gd name="connsiteX21" fmla="*/ 2142238 w 8568952"/>
              <a:gd name="connsiteY21" fmla="*/ 372049 h 2232248"/>
              <a:gd name="connsiteX22" fmla="*/ 0 w 8568952"/>
              <a:gd name="connsiteY22" fmla="*/ 372049 h 2232248"/>
              <a:gd name="connsiteX23" fmla="*/ 1071119 w 8568952"/>
              <a:gd name="connsiteY23" fmla="*/ 1302148 h 2232248"/>
              <a:gd name="connsiteX24" fmla="*/ 0 w 8568952"/>
              <a:gd name="connsiteY24" fmla="*/ 2232248 h 2232248"/>
              <a:gd name="connsiteX0" fmla="*/ 3213357 w 8568952"/>
              <a:gd name="connsiteY0" fmla="*/ 2139236 h 2232248"/>
              <a:gd name="connsiteX1" fmla="*/ 2945577 w 8568952"/>
              <a:gd name="connsiteY1" fmla="*/ 2046224 h 2232248"/>
              <a:gd name="connsiteX2" fmla="*/ 2410018 w 8568952"/>
              <a:gd name="connsiteY2" fmla="*/ 2046224 h 2232248"/>
              <a:gd name="connsiteX3" fmla="*/ 2142238 w 8568952"/>
              <a:gd name="connsiteY3" fmla="*/ 1953212 h 2232248"/>
              <a:gd name="connsiteX4" fmla="*/ 2410018 w 8568952"/>
              <a:gd name="connsiteY4" fmla="*/ 1860200 h 2232248"/>
              <a:gd name="connsiteX5" fmla="*/ 3213357 w 8568952"/>
              <a:gd name="connsiteY5" fmla="*/ 1860199 h 2232248"/>
              <a:gd name="connsiteX6" fmla="*/ 3213357 w 8568952"/>
              <a:gd name="connsiteY6" fmla="*/ 2139236 h 2232248"/>
              <a:gd name="connsiteX7" fmla="*/ 5355595 w 8568952"/>
              <a:gd name="connsiteY7" fmla="*/ 2139236 h 2232248"/>
              <a:gd name="connsiteX8" fmla="*/ 5623375 w 8568952"/>
              <a:gd name="connsiteY8" fmla="*/ 2046224 h 2232248"/>
              <a:gd name="connsiteX9" fmla="*/ 6158934 w 8568952"/>
              <a:gd name="connsiteY9" fmla="*/ 2046224 h 2232248"/>
              <a:gd name="connsiteX10" fmla="*/ 6426714 w 8568952"/>
              <a:gd name="connsiteY10" fmla="*/ 1953212 h 2232248"/>
              <a:gd name="connsiteX11" fmla="*/ 6158934 w 8568952"/>
              <a:gd name="connsiteY11" fmla="*/ 1860200 h 2232248"/>
              <a:gd name="connsiteX12" fmla="*/ 5355595 w 8568952"/>
              <a:gd name="connsiteY12" fmla="*/ 1860199 h 2232248"/>
              <a:gd name="connsiteX13" fmla="*/ 5355595 w 8568952"/>
              <a:gd name="connsiteY13" fmla="*/ 2139236 h 2232248"/>
              <a:gd name="connsiteX0" fmla="*/ 0 w 8568952"/>
              <a:gd name="connsiteY0" fmla="*/ 2232248 h 2232248"/>
              <a:gd name="connsiteX1" fmla="*/ 1071119 w 8568952"/>
              <a:gd name="connsiteY1" fmla="*/ 1302148 h 2232248"/>
              <a:gd name="connsiteX2" fmla="*/ 1552575 w 8568952"/>
              <a:gd name="connsiteY2" fmla="*/ 372049 h 2232248"/>
              <a:gd name="connsiteX3" fmla="*/ 2142238 w 8568952"/>
              <a:gd name="connsiteY3" fmla="*/ 372049 h 2232248"/>
              <a:gd name="connsiteX4" fmla="*/ 2142238 w 8568952"/>
              <a:gd name="connsiteY4" fmla="*/ 93012 h 2232248"/>
              <a:gd name="connsiteX5" fmla="*/ 2410018 w 8568952"/>
              <a:gd name="connsiteY5" fmla="*/ 0 h 2232248"/>
              <a:gd name="connsiteX6" fmla="*/ 6158934 w 8568952"/>
              <a:gd name="connsiteY6" fmla="*/ 0 h 2232248"/>
              <a:gd name="connsiteX7" fmla="*/ 6426714 w 8568952"/>
              <a:gd name="connsiteY7" fmla="*/ 93012 h 2232248"/>
              <a:gd name="connsiteX8" fmla="*/ 6426714 w 8568952"/>
              <a:gd name="connsiteY8" fmla="*/ 372049 h 2232248"/>
              <a:gd name="connsiteX9" fmla="*/ 6426714 w 8568952"/>
              <a:gd name="connsiteY9" fmla="*/ 372049 h 2232248"/>
              <a:gd name="connsiteX10" fmla="*/ 8568952 w 8568952"/>
              <a:gd name="connsiteY10" fmla="*/ 372049 h 2232248"/>
              <a:gd name="connsiteX11" fmla="*/ 7497833 w 8568952"/>
              <a:gd name="connsiteY11" fmla="*/ 1302148 h 2232248"/>
              <a:gd name="connsiteX12" fmla="*/ 8568952 w 8568952"/>
              <a:gd name="connsiteY12" fmla="*/ 2232248 h 2232248"/>
              <a:gd name="connsiteX13" fmla="*/ 5623375 w 8568952"/>
              <a:gd name="connsiteY13" fmla="*/ 2232248 h 2232248"/>
              <a:gd name="connsiteX14" fmla="*/ 5355595 w 8568952"/>
              <a:gd name="connsiteY14" fmla="*/ 2139236 h 2232248"/>
              <a:gd name="connsiteX15" fmla="*/ 5623375 w 8568952"/>
              <a:gd name="connsiteY15" fmla="*/ 2046224 h 2232248"/>
              <a:gd name="connsiteX16" fmla="*/ 6158934 w 8568952"/>
              <a:gd name="connsiteY16" fmla="*/ 2046224 h 2232248"/>
              <a:gd name="connsiteX17" fmla="*/ 6426714 w 8568952"/>
              <a:gd name="connsiteY17" fmla="*/ 1953212 h 2232248"/>
              <a:gd name="connsiteX18" fmla="*/ 6158934 w 8568952"/>
              <a:gd name="connsiteY18" fmla="*/ 1860200 h 2232248"/>
              <a:gd name="connsiteX19" fmla="*/ 2410018 w 8568952"/>
              <a:gd name="connsiteY19" fmla="*/ 1860199 h 2232248"/>
              <a:gd name="connsiteX20" fmla="*/ 2142238 w 8568952"/>
              <a:gd name="connsiteY20" fmla="*/ 1953211 h 2232248"/>
              <a:gd name="connsiteX21" fmla="*/ 2410018 w 8568952"/>
              <a:gd name="connsiteY21" fmla="*/ 2046223 h 2232248"/>
              <a:gd name="connsiteX22" fmla="*/ 2945577 w 8568952"/>
              <a:gd name="connsiteY22" fmla="*/ 2046224 h 2232248"/>
              <a:gd name="connsiteX23" fmla="*/ 3213357 w 8568952"/>
              <a:gd name="connsiteY23" fmla="*/ 2139236 h 2232248"/>
              <a:gd name="connsiteX24" fmla="*/ 2945577 w 8568952"/>
              <a:gd name="connsiteY24" fmla="*/ 2232248 h 2232248"/>
              <a:gd name="connsiteX25" fmla="*/ 0 w 8568952"/>
              <a:gd name="connsiteY25" fmla="*/ 2232248 h 2232248"/>
              <a:gd name="connsiteX26" fmla="*/ 3213357 w 8568952"/>
              <a:gd name="connsiteY26" fmla="*/ 1860199 h 2232248"/>
              <a:gd name="connsiteX27" fmla="*/ 3213357 w 8568952"/>
              <a:gd name="connsiteY27" fmla="*/ 2139236 h 2232248"/>
              <a:gd name="connsiteX28" fmla="*/ 5355595 w 8568952"/>
              <a:gd name="connsiteY28" fmla="*/ 2139236 h 2232248"/>
              <a:gd name="connsiteX29" fmla="*/ 5355595 w 8568952"/>
              <a:gd name="connsiteY29" fmla="*/ 1860199 h 2232248"/>
              <a:gd name="connsiteX30" fmla="*/ 2142238 w 8568952"/>
              <a:gd name="connsiteY30" fmla="*/ 1953211 h 2232248"/>
              <a:gd name="connsiteX31" fmla="*/ 2142238 w 8568952"/>
              <a:gd name="connsiteY31" fmla="*/ 372049 h 2232248"/>
              <a:gd name="connsiteX32" fmla="*/ 6426714 w 8568952"/>
              <a:gd name="connsiteY32" fmla="*/ 372049 h 2232248"/>
              <a:gd name="connsiteX33" fmla="*/ 6426714 w 8568952"/>
              <a:gd name="connsiteY33" fmla="*/ 1953211 h 2232248"/>
              <a:gd name="connsiteX0" fmla="*/ 0 w 8568952"/>
              <a:gd name="connsiteY0" fmla="*/ 2232248 h 2232248"/>
              <a:gd name="connsiteX1" fmla="*/ 2945577 w 8568952"/>
              <a:gd name="connsiteY1" fmla="*/ 2232248 h 2232248"/>
              <a:gd name="connsiteX2" fmla="*/ 3213357 w 8568952"/>
              <a:gd name="connsiteY2" fmla="*/ 2139236 h 2232248"/>
              <a:gd name="connsiteX3" fmla="*/ 2945577 w 8568952"/>
              <a:gd name="connsiteY3" fmla="*/ 2046224 h 2232248"/>
              <a:gd name="connsiteX4" fmla="*/ 2410018 w 8568952"/>
              <a:gd name="connsiteY4" fmla="*/ 2046224 h 2232248"/>
              <a:gd name="connsiteX5" fmla="*/ 2142238 w 8568952"/>
              <a:gd name="connsiteY5" fmla="*/ 1953212 h 2232248"/>
              <a:gd name="connsiteX6" fmla="*/ 2410018 w 8568952"/>
              <a:gd name="connsiteY6" fmla="*/ 1860200 h 2232248"/>
              <a:gd name="connsiteX7" fmla="*/ 6158934 w 8568952"/>
              <a:gd name="connsiteY7" fmla="*/ 1860199 h 2232248"/>
              <a:gd name="connsiteX8" fmla="*/ 6426714 w 8568952"/>
              <a:gd name="connsiteY8" fmla="*/ 1953211 h 2232248"/>
              <a:gd name="connsiteX9" fmla="*/ 6158934 w 8568952"/>
              <a:gd name="connsiteY9" fmla="*/ 2046223 h 2232248"/>
              <a:gd name="connsiteX10" fmla="*/ 5623375 w 8568952"/>
              <a:gd name="connsiteY10" fmla="*/ 2046224 h 2232248"/>
              <a:gd name="connsiteX11" fmla="*/ 5355595 w 8568952"/>
              <a:gd name="connsiteY11" fmla="*/ 2139236 h 2232248"/>
              <a:gd name="connsiteX12" fmla="*/ 5623375 w 8568952"/>
              <a:gd name="connsiteY12" fmla="*/ 2232248 h 2232248"/>
              <a:gd name="connsiteX13" fmla="*/ 8568952 w 8568952"/>
              <a:gd name="connsiteY13" fmla="*/ 2232248 h 2232248"/>
              <a:gd name="connsiteX14" fmla="*/ 7497833 w 8568952"/>
              <a:gd name="connsiteY14" fmla="*/ 1302148 h 2232248"/>
              <a:gd name="connsiteX15" fmla="*/ 8568952 w 8568952"/>
              <a:gd name="connsiteY15" fmla="*/ 372049 h 2232248"/>
              <a:gd name="connsiteX16" fmla="*/ 6426714 w 8568952"/>
              <a:gd name="connsiteY16" fmla="*/ 372049 h 2232248"/>
              <a:gd name="connsiteX17" fmla="*/ 6426714 w 8568952"/>
              <a:gd name="connsiteY17" fmla="*/ 93012 h 2232248"/>
              <a:gd name="connsiteX18" fmla="*/ 6158934 w 8568952"/>
              <a:gd name="connsiteY18" fmla="*/ 0 h 2232248"/>
              <a:gd name="connsiteX19" fmla="*/ 2410018 w 8568952"/>
              <a:gd name="connsiteY19" fmla="*/ 0 h 2232248"/>
              <a:gd name="connsiteX20" fmla="*/ 2142238 w 8568952"/>
              <a:gd name="connsiteY20" fmla="*/ 93012 h 2232248"/>
              <a:gd name="connsiteX21" fmla="*/ 2142238 w 8568952"/>
              <a:gd name="connsiteY21" fmla="*/ 372049 h 2232248"/>
              <a:gd name="connsiteX22" fmla="*/ 0 w 8568952"/>
              <a:gd name="connsiteY22" fmla="*/ 372049 h 2232248"/>
              <a:gd name="connsiteX23" fmla="*/ 1071119 w 8568952"/>
              <a:gd name="connsiteY23" fmla="*/ 1302148 h 2232248"/>
              <a:gd name="connsiteX24" fmla="*/ 0 w 8568952"/>
              <a:gd name="connsiteY24" fmla="*/ 2232248 h 2232248"/>
              <a:gd name="connsiteX0" fmla="*/ 3213357 w 8568952"/>
              <a:gd name="connsiteY0" fmla="*/ 2139236 h 2232248"/>
              <a:gd name="connsiteX1" fmla="*/ 2945577 w 8568952"/>
              <a:gd name="connsiteY1" fmla="*/ 2046224 h 2232248"/>
              <a:gd name="connsiteX2" fmla="*/ 2410018 w 8568952"/>
              <a:gd name="connsiteY2" fmla="*/ 2046224 h 2232248"/>
              <a:gd name="connsiteX3" fmla="*/ 2142238 w 8568952"/>
              <a:gd name="connsiteY3" fmla="*/ 1953212 h 2232248"/>
              <a:gd name="connsiteX4" fmla="*/ 2410018 w 8568952"/>
              <a:gd name="connsiteY4" fmla="*/ 1860200 h 2232248"/>
              <a:gd name="connsiteX5" fmla="*/ 3213357 w 8568952"/>
              <a:gd name="connsiteY5" fmla="*/ 1860199 h 2232248"/>
              <a:gd name="connsiteX6" fmla="*/ 3213357 w 8568952"/>
              <a:gd name="connsiteY6" fmla="*/ 2139236 h 2232248"/>
              <a:gd name="connsiteX7" fmla="*/ 5355595 w 8568952"/>
              <a:gd name="connsiteY7" fmla="*/ 2139236 h 2232248"/>
              <a:gd name="connsiteX8" fmla="*/ 5623375 w 8568952"/>
              <a:gd name="connsiteY8" fmla="*/ 2046224 h 2232248"/>
              <a:gd name="connsiteX9" fmla="*/ 6158934 w 8568952"/>
              <a:gd name="connsiteY9" fmla="*/ 2046224 h 2232248"/>
              <a:gd name="connsiteX10" fmla="*/ 6426714 w 8568952"/>
              <a:gd name="connsiteY10" fmla="*/ 1953212 h 2232248"/>
              <a:gd name="connsiteX11" fmla="*/ 6158934 w 8568952"/>
              <a:gd name="connsiteY11" fmla="*/ 1860200 h 2232248"/>
              <a:gd name="connsiteX12" fmla="*/ 5355595 w 8568952"/>
              <a:gd name="connsiteY12" fmla="*/ 1860199 h 2232248"/>
              <a:gd name="connsiteX13" fmla="*/ 5355595 w 8568952"/>
              <a:gd name="connsiteY13" fmla="*/ 2139236 h 2232248"/>
              <a:gd name="connsiteX0" fmla="*/ 1514475 w 8568952"/>
              <a:gd name="connsiteY0" fmla="*/ 2232248 h 2232248"/>
              <a:gd name="connsiteX1" fmla="*/ 1071119 w 8568952"/>
              <a:gd name="connsiteY1" fmla="*/ 1302148 h 2232248"/>
              <a:gd name="connsiteX2" fmla="*/ 1552575 w 8568952"/>
              <a:gd name="connsiteY2" fmla="*/ 372049 h 2232248"/>
              <a:gd name="connsiteX3" fmla="*/ 2142238 w 8568952"/>
              <a:gd name="connsiteY3" fmla="*/ 372049 h 2232248"/>
              <a:gd name="connsiteX4" fmla="*/ 2142238 w 8568952"/>
              <a:gd name="connsiteY4" fmla="*/ 93012 h 2232248"/>
              <a:gd name="connsiteX5" fmla="*/ 2410018 w 8568952"/>
              <a:gd name="connsiteY5" fmla="*/ 0 h 2232248"/>
              <a:gd name="connsiteX6" fmla="*/ 6158934 w 8568952"/>
              <a:gd name="connsiteY6" fmla="*/ 0 h 2232248"/>
              <a:gd name="connsiteX7" fmla="*/ 6426714 w 8568952"/>
              <a:gd name="connsiteY7" fmla="*/ 93012 h 2232248"/>
              <a:gd name="connsiteX8" fmla="*/ 6426714 w 8568952"/>
              <a:gd name="connsiteY8" fmla="*/ 372049 h 2232248"/>
              <a:gd name="connsiteX9" fmla="*/ 6426714 w 8568952"/>
              <a:gd name="connsiteY9" fmla="*/ 372049 h 2232248"/>
              <a:gd name="connsiteX10" fmla="*/ 8568952 w 8568952"/>
              <a:gd name="connsiteY10" fmla="*/ 372049 h 2232248"/>
              <a:gd name="connsiteX11" fmla="*/ 7497833 w 8568952"/>
              <a:gd name="connsiteY11" fmla="*/ 1302148 h 2232248"/>
              <a:gd name="connsiteX12" fmla="*/ 8568952 w 8568952"/>
              <a:gd name="connsiteY12" fmla="*/ 2232248 h 2232248"/>
              <a:gd name="connsiteX13" fmla="*/ 5623375 w 8568952"/>
              <a:gd name="connsiteY13" fmla="*/ 2232248 h 2232248"/>
              <a:gd name="connsiteX14" fmla="*/ 5355595 w 8568952"/>
              <a:gd name="connsiteY14" fmla="*/ 2139236 h 2232248"/>
              <a:gd name="connsiteX15" fmla="*/ 5623375 w 8568952"/>
              <a:gd name="connsiteY15" fmla="*/ 2046224 h 2232248"/>
              <a:gd name="connsiteX16" fmla="*/ 6158934 w 8568952"/>
              <a:gd name="connsiteY16" fmla="*/ 2046224 h 2232248"/>
              <a:gd name="connsiteX17" fmla="*/ 6426714 w 8568952"/>
              <a:gd name="connsiteY17" fmla="*/ 1953212 h 2232248"/>
              <a:gd name="connsiteX18" fmla="*/ 6158934 w 8568952"/>
              <a:gd name="connsiteY18" fmla="*/ 1860200 h 2232248"/>
              <a:gd name="connsiteX19" fmla="*/ 2410018 w 8568952"/>
              <a:gd name="connsiteY19" fmla="*/ 1860199 h 2232248"/>
              <a:gd name="connsiteX20" fmla="*/ 2142238 w 8568952"/>
              <a:gd name="connsiteY20" fmla="*/ 1953211 h 2232248"/>
              <a:gd name="connsiteX21" fmla="*/ 2410018 w 8568952"/>
              <a:gd name="connsiteY21" fmla="*/ 2046223 h 2232248"/>
              <a:gd name="connsiteX22" fmla="*/ 2945577 w 8568952"/>
              <a:gd name="connsiteY22" fmla="*/ 2046224 h 2232248"/>
              <a:gd name="connsiteX23" fmla="*/ 3213357 w 8568952"/>
              <a:gd name="connsiteY23" fmla="*/ 2139236 h 2232248"/>
              <a:gd name="connsiteX24" fmla="*/ 2945577 w 8568952"/>
              <a:gd name="connsiteY24" fmla="*/ 2232248 h 2232248"/>
              <a:gd name="connsiteX25" fmla="*/ 1514475 w 8568952"/>
              <a:gd name="connsiteY25" fmla="*/ 2232248 h 2232248"/>
              <a:gd name="connsiteX26" fmla="*/ 3213357 w 8568952"/>
              <a:gd name="connsiteY26" fmla="*/ 1860199 h 2232248"/>
              <a:gd name="connsiteX27" fmla="*/ 3213357 w 8568952"/>
              <a:gd name="connsiteY27" fmla="*/ 2139236 h 2232248"/>
              <a:gd name="connsiteX28" fmla="*/ 5355595 w 8568952"/>
              <a:gd name="connsiteY28" fmla="*/ 2139236 h 2232248"/>
              <a:gd name="connsiteX29" fmla="*/ 5355595 w 8568952"/>
              <a:gd name="connsiteY29" fmla="*/ 1860199 h 2232248"/>
              <a:gd name="connsiteX30" fmla="*/ 2142238 w 8568952"/>
              <a:gd name="connsiteY30" fmla="*/ 1953211 h 2232248"/>
              <a:gd name="connsiteX31" fmla="*/ 2142238 w 8568952"/>
              <a:gd name="connsiteY31" fmla="*/ 372049 h 2232248"/>
              <a:gd name="connsiteX32" fmla="*/ 6426714 w 8568952"/>
              <a:gd name="connsiteY32" fmla="*/ 372049 h 2232248"/>
              <a:gd name="connsiteX33" fmla="*/ 6426714 w 8568952"/>
              <a:gd name="connsiteY33" fmla="*/ 1953211 h 2232248"/>
              <a:gd name="connsiteX0" fmla="*/ 0 w 8568952"/>
              <a:gd name="connsiteY0" fmla="*/ 2232248 h 2232248"/>
              <a:gd name="connsiteX1" fmla="*/ 2945577 w 8568952"/>
              <a:gd name="connsiteY1" fmla="*/ 2232248 h 2232248"/>
              <a:gd name="connsiteX2" fmla="*/ 3213357 w 8568952"/>
              <a:gd name="connsiteY2" fmla="*/ 2139236 h 2232248"/>
              <a:gd name="connsiteX3" fmla="*/ 2945577 w 8568952"/>
              <a:gd name="connsiteY3" fmla="*/ 2046224 h 2232248"/>
              <a:gd name="connsiteX4" fmla="*/ 2410018 w 8568952"/>
              <a:gd name="connsiteY4" fmla="*/ 2046224 h 2232248"/>
              <a:gd name="connsiteX5" fmla="*/ 2142238 w 8568952"/>
              <a:gd name="connsiteY5" fmla="*/ 1953212 h 2232248"/>
              <a:gd name="connsiteX6" fmla="*/ 2410018 w 8568952"/>
              <a:gd name="connsiteY6" fmla="*/ 1860200 h 2232248"/>
              <a:gd name="connsiteX7" fmla="*/ 6158934 w 8568952"/>
              <a:gd name="connsiteY7" fmla="*/ 1860199 h 2232248"/>
              <a:gd name="connsiteX8" fmla="*/ 6426714 w 8568952"/>
              <a:gd name="connsiteY8" fmla="*/ 1953211 h 2232248"/>
              <a:gd name="connsiteX9" fmla="*/ 6158934 w 8568952"/>
              <a:gd name="connsiteY9" fmla="*/ 2046223 h 2232248"/>
              <a:gd name="connsiteX10" fmla="*/ 5623375 w 8568952"/>
              <a:gd name="connsiteY10" fmla="*/ 2046224 h 2232248"/>
              <a:gd name="connsiteX11" fmla="*/ 5355595 w 8568952"/>
              <a:gd name="connsiteY11" fmla="*/ 2139236 h 2232248"/>
              <a:gd name="connsiteX12" fmla="*/ 5623375 w 8568952"/>
              <a:gd name="connsiteY12" fmla="*/ 2232248 h 2232248"/>
              <a:gd name="connsiteX13" fmla="*/ 8568952 w 8568952"/>
              <a:gd name="connsiteY13" fmla="*/ 2232248 h 2232248"/>
              <a:gd name="connsiteX14" fmla="*/ 7497833 w 8568952"/>
              <a:gd name="connsiteY14" fmla="*/ 1302148 h 2232248"/>
              <a:gd name="connsiteX15" fmla="*/ 8568952 w 8568952"/>
              <a:gd name="connsiteY15" fmla="*/ 372049 h 2232248"/>
              <a:gd name="connsiteX16" fmla="*/ 6426714 w 8568952"/>
              <a:gd name="connsiteY16" fmla="*/ 372049 h 2232248"/>
              <a:gd name="connsiteX17" fmla="*/ 6426714 w 8568952"/>
              <a:gd name="connsiteY17" fmla="*/ 93012 h 2232248"/>
              <a:gd name="connsiteX18" fmla="*/ 6158934 w 8568952"/>
              <a:gd name="connsiteY18" fmla="*/ 0 h 2232248"/>
              <a:gd name="connsiteX19" fmla="*/ 2410018 w 8568952"/>
              <a:gd name="connsiteY19" fmla="*/ 0 h 2232248"/>
              <a:gd name="connsiteX20" fmla="*/ 2142238 w 8568952"/>
              <a:gd name="connsiteY20" fmla="*/ 93012 h 2232248"/>
              <a:gd name="connsiteX21" fmla="*/ 2142238 w 8568952"/>
              <a:gd name="connsiteY21" fmla="*/ 372049 h 2232248"/>
              <a:gd name="connsiteX22" fmla="*/ 0 w 8568952"/>
              <a:gd name="connsiteY22" fmla="*/ 372049 h 2232248"/>
              <a:gd name="connsiteX23" fmla="*/ 1071119 w 8568952"/>
              <a:gd name="connsiteY23" fmla="*/ 1302148 h 2232248"/>
              <a:gd name="connsiteX24" fmla="*/ 0 w 8568952"/>
              <a:gd name="connsiteY24" fmla="*/ 2232248 h 2232248"/>
              <a:gd name="connsiteX0" fmla="*/ 3213357 w 8568952"/>
              <a:gd name="connsiteY0" fmla="*/ 2139236 h 2232248"/>
              <a:gd name="connsiteX1" fmla="*/ 2945577 w 8568952"/>
              <a:gd name="connsiteY1" fmla="*/ 2046224 h 2232248"/>
              <a:gd name="connsiteX2" fmla="*/ 2410018 w 8568952"/>
              <a:gd name="connsiteY2" fmla="*/ 2046224 h 2232248"/>
              <a:gd name="connsiteX3" fmla="*/ 2142238 w 8568952"/>
              <a:gd name="connsiteY3" fmla="*/ 1953212 h 2232248"/>
              <a:gd name="connsiteX4" fmla="*/ 2410018 w 8568952"/>
              <a:gd name="connsiteY4" fmla="*/ 1860200 h 2232248"/>
              <a:gd name="connsiteX5" fmla="*/ 3213357 w 8568952"/>
              <a:gd name="connsiteY5" fmla="*/ 1860199 h 2232248"/>
              <a:gd name="connsiteX6" fmla="*/ 3213357 w 8568952"/>
              <a:gd name="connsiteY6" fmla="*/ 2139236 h 2232248"/>
              <a:gd name="connsiteX7" fmla="*/ 5355595 w 8568952"/>
              <a:gd name="connsiteY7" fmla="*/ 2139236 h 2232248"/>
              <a:gd name="connsiteX8" fmla="*/ 5623375 w 8568952"/>
              <a:gd name="connsiteY8" fmla="*/ 2046224 h 2232248"/>
              <a:gd name="connsiteX9" fmla="*/ 6158934 w 8568952"/>
              <a:gd name="connsiteY9" fmla="*/ 2046224 h 2232248"/>
              <a:gd name="connsiteX10" fmla="*/ 6426714 w 8568952"/>
              <a:gd name="connsiteY10" fmla="*/ 1953212 h 2232248"/>
              <a:gd name="connsiteX11" fmla="*/ 6158934 w 8568952"/>
              <a:gd name="connsiteY11" fmla="*/ 1860200 h 2232248"/>
              <a:gd name="connsiteX12" fmla="*/ 5355595 w 8568952"/>
              <a:gd name="connsiteY12" fmla="*/ 1860199 h 2232248"/>
              <a:gd name="connsiteX13" fmla="*/ 5355595 w 8568952"/>
              <a:gd name="connsiteY13" fmla="*/ 2139236 h 2232248"/>
              <a:gd name="connsiteX0" fmla="*/ 1514475 w 8568952"/>
              <a:gd name="connsiteY0" fmla="*/ 2232248 h 2232248"/>
              <a:gd name="connsiteX1" fmla="*/ 1852169 w 8568952"/>
              <a:gd name="connsiteY1" fmla="*/ 1159273 h 2232248"/>
              <a:gd name="connsiteX2" fmla="*/ 1552575 w 8568952"/>
              <a:gd name="connsiteY2" fmla="*/ 372049 h 2232248"/>
              <a:gd name="connsiteX3" fmla="*/ 2142238 w 8568952"/>
              <a:gd name="connsiteY3" fmla="*/ 372049 h 2232248"/>
              <a:gd name="connsiteX4" fmla="*/ 2142238 w 8568952"/>
              <a:gd name="connsiteY4" fmla="*/ 93012 h 2232248"/>
              <a:gd name="connsiteX5" fmla="*/ 2410018 w 8568952"/>
              <a:gd name="connsiteY5" fmla="*/ 0 h 2232248"/>
              <a:gd name="connsiteX6" fmla="*/ 6158934 w 8568952"/>
              <a:gd name="connsiteY6" fmla="*/ 0 h 2232248"/>
              <a:gd name="connsiteX7" fmla="*/ 6426714 w 8568952"/>
              <a:gd name="connsiteY7" fmla="*/ 93012 h 2232248"/>
              <a:gd name="connsiteX8" fmla="*/ 6426714 w 8568952"/>
              <a:gd name="connsiteY8" fmla="*/ 372049 h 2232248"/>
              <a:gd name="connsiteX9" fmla="*/ 6426714 w 8568952"/>
              <a:gd name="connsiteY9" fmla="*/ 372049 h 2232248"/>
              <a:gd name="connsiteX10" fmla="*/ 8568952 w 8568952"/>
              <a:gd name="connsiteY10" fmla="*/ 372049 h 2232248"/>
              <a:gd name="connsiteX11" fmla="*/ 7497833 w 8568952"/>
              <a:gd name="connsiteY11" fmla="*/ 1302148 h 2232248"/>
              <a:gd name="connsiteX12" fmla="*/ 8568952 w 8568952"/>
              <a:gd name="connsiteY12" fmla="*/ 2232248 h 2232248"/>
              <a:gd name="connsiteX13" fmla="*/ 5623375 w 8568952"/>
              <a:gd name="connsiteY13" fmla="*/ 2232248 h 2232248"/>
              <a:gd name="connsiteX14" fmla="*/ 5355595 w 8568952"/>
              <a:gd name="connsiteY14" fmla="*/ 2139236 h 2232248"/>
              <a:gd name="connsiteX15" fmla="*/ 5623375 w 8568952"/>
              <a:gd name="connsiteY15" fmla="*/ 2046224 h 2232248"/>
              <a:gd name="connsiteX16" fmla="*/ 6158934 w 8568952"/>
              <a:gd name="connsiteY16" fmla="*/ 2046224 h 2232248"/>
              <a:gd name="connsiteX17" fmla="*/ 6426714 w 8568952"/>
              <a:gd name="connsiteY17" fmla="*/ 1953212 h 2232248"/>
              <a:gd name="connsiteX18" fmla="*/ 6158934 w 8568952"/>
              <a:gd name="connsiteY18" fmla="*/ 1860200 h 2232248"/>
              <a:gd name="connsiteX19" fmla="*/ 2410018 w 8568952"/>
              <a:gd name="connsiteY19" fmla="*/ 1860199 h 2232248"/>
              <a:gd name="connsiteX20" fmla="*/ 2142238 w 8568952"/>
              <a:gd name="connsiteY20" fmla="*/ 1953211 h 2232248"/>
              <a:gd name="connsiteX21" fmla="*/ 2410018 w 8568952"/>
              <a:gd name="connsiteY21" fmla="*/ 2046223 h 2232248"/>
              <a:gd name="connsiteX22" fmla="*/ 2945577 w 8568952"/>
              <a:gd name="connsiteY22" fmla="*/ 2046224 h 2232248"/>
              <a:gd name="connsiteX23" fmla="*/ 3213357 w 8568952"/>
              <a:gd name="connsiteY23" fmla="*/ 2139236 h 2232248"/>
              <a:gd name="connsiteX24" fmla="*/ 2945577 w 8568952"/>
              <a:gd name="connsiteY24" fmla="*/ 2232248 h 2232248"/>
              <a:gd name="connsiteX25" fmla="*/ 1514475 w 8568952"/>
              <a:gd name="connsiteY25" fmla="*/ 2232248 h 2232248"/>
              <a:gd name="connsiteX26" fmla="*/ 3213357 w 8568952"/>
              <a:gd name="connsiteY26" fmla="*/ 1860199 h 2232248"/>
              <a:gd name="connsiteX27" fmla="*/ 3213357 w 8568952"/>
              <a:gd name="connsiteY27" fmla="*/ 2139236 h 2232248"/>
              <a:gd name="connsiteX28" fmla="*/ 5355595 w 8568952"/>
              <a:gd name="connsiteY28" fmla="*/ 2139236 h 2232248"/>
              <a:gd name="connsiteX29" fmla="*/ 5355595 w 8568952"/>
              <a:gd name="connsiteY29" fmla="*/ 1860199 h 2232248"/>
              <a:gd name="connsiteX30" fmla="*/ 2142238 w 8568952"/>
              <a:gd name="connsiteY30" fmla="*/ 1953211 h 2232248"/>
              <a:gd name="connsiteX31" fmla="*/ 2142238 w 8568952"/>
              <a:gd name="connsiteY31" fmla="*/ 372049 h 2232248"/>
              <a:gd name="connsiteX32" fmla="*/ 6426714 w 8568952"/>
              <a:gd name="connsiteY32" fmla="*/ 372049 h 2232248"/>
              <a:gd name="connsiteX33" fmla="*/ 6426714 w 8568952"/>
              <a:gd name="connsiteY33" fmla="*/ 1953211 h 2232248"/>
              <a:gd name="connsiteX0" fmla="*/ 0 w 8568952"/>
              <a:gd name="connsiteY0" fmla="*/ 2232248 h 2232248"/>
              <a:gd name="connsiteX1" fmla="*/ 2945577 w 8568952"/>
              <a:gd name="connsiteY1" fmla="*/ 2232248 h 2232248"/>
              <a:gd name="connsiteX2" fmla="*/ 3213357 w 8568952"/>
              <a:gd name="connsiteY2" fmla="*/ 2139236 h 2232248"/>
              <a:gd name="connsiteX3" fmla="*/ 2945577 w 8568952"/>
              <a:gd name="connsiteY3" fmla="*/ 2046224 h 2232248"/>
              <a:gd name="connsiteX4" fmla="*/ 2410018 w 8568952"/>
              <a:gd name="connsiteY4" fmla="*/ 2046224 h 2232248"/>
              <a:gd name="connsiteX5" fmla="*/ 2142238 w 8568952"/>
              <a:gd name="connsiteY5" fmla="*/ 1953212 h 2232248"/>
              <a:gd name="connsiteX6" fmla="*/ 2410018 w 8568952"/>
              <a:gd name="connsiteY6" fmla="*/ 1860200 h 2232248"/>
              <a:gd name="connsiteX7" fmla="*/ 6158934 w 8568952"/>
              <a:gd name="connsiteY7" fmla="*/ 1860199 h 2232248"/>
              <a:gd name="connsiteX8" fmla="*/ 6426714 w 8568952"/>
              <a:gd name="connsiteY8" fmla="*/ 1953211 h 2232248"/>
              <a:gd name="connsiteX9" fmla="*/ 6158934 w 8568952"/>
              <a:gd name="connsiteY9" fmla="*/ 2046223 h 2232248"/>
              <a:gd name="connsiteX10" fmla="*/ 5623375 w 8568952"/>
              <a:gd name="connsiteY10" fmla="*/ 2046224 h 2232248"/>
              <a:gd name="connsiteX11" fmla="*/ 5355595 w 8568952"/>
              <a:gd name="connsiteY11" fmla="*/ 2139236 h 2232248"/>
              <a:gd name="connsiteX12" fmla="*/ 5623375 w 8568952"/>
              <a:gd name="connsiteY12" fmla="*/ 2232248 h 2232248"/>
              <a:gd name="connsiteX13" fmla="*/ 8568952 w 8568952"/>
              <a:gd name="connsiteY13" fmla="*/ 2232248 h 2232248"/>
              <a:gd name="connsiteX14" fmla="*/ 7497833 w 8568952"/>
              <a:gd name="connsiteY14" fmla="*/ 1302148 h 2232248"/>
              <a:gd name="connsiteX15" fmla="*/ 8568952 w 8568952"/>
              <a:gd name="connsiteY15" fmla="*/ 372049 h 2232248"/>
              <a:gd name="connsiteX16" fmla="*/ 6426714 w 8568952"/>
              <a:gd name="connsiteY16" fmla="*/ 372049 h 2232248"/>
              <a:gd name="connsiteX17" fmla="*/ 6426714 w 8568952"/>
              <a:gd name="connsiteY17" fmla="*/ 93012 h 2232248"/>
              <a:gd name="connsiteX18" fmla="*/ 6158934 w 8568952"/>
              <a:gd name="connsiteY18" fmla="*/ 0 h 2232248"/>
              <a:gd name="connsiteX19" fmla="*/ 2410018 w 8568952"/>
              <a:gd name="connsiteY19" fmla="*/ 0 h 2232248"/>
              <a:gd name="connsiteX20" fmla="*/ 2142238 w 8568952"/>
              <a:gd name="connsiteY20" fmla="*/ 93012 h 2232248"/>
              <a:gd name="connsiteX21" fmla="*/ 2142238 w 8568952"/>
              <a:gd name="connsiteY21" fmla="*/ 372049 h 2232248"/>
              <a:gd name="connsiteX22" fmla="*/ 0 w 8568952"/>
              <a:gd name="connsiteY22" fmla="*/ 372049 h 2232248"/>
              <a:gd name="connsiteX23" fmla="*/ 1071119 w 8568952"/>
              <a:gd name="connsiteY23" fmla="*/ 1302148 h 2232248"/>
              <a:gd name="connsiteX24" fmla="*/ 0 w 8568952"/>
              <a:gd name="connsiteY24" fmla="*/ 2232248 h 2232248"/>
              <a:gd name="connsiteX0" fmla="*/ 3213357 w 8568952"/>
              <a:gd name="connsiteY0" fmla="*/ 2139236 h 2232248"/>
              <a:gd name="connsiteX1" fmla="*/ 2945577 w 8568952"/>
              <a:gd name="connsiteY1" fmla="*/ 2046224 h 2232248"/>
              <a:gd name="connsiteX2" fmla="*/ 2410018 w 8568952"/>
              <a:gd name="connsiteY2" fmla="*/ 2046224 h 2232248"/>
              <a:gd name="connsiteX3" fmla="*/ 2142238 w 8568952"/>
              <a:gd name="connsiteY3" fmla="*/ 1953212 h 2232248"/>
              <a:gd name="connsiteX4" fmla="*/ 2410018 w 8568952"/>
              <a:gd name="connsiteY4" fmla="*/ 1860200 h 2232248"/>
              <a:gd name="connsiteX5" fmla="*/ 3213357 w 8568952"/>
              <a:gd name="connsiteY5" fmla="*/ 1860199 h 2232248"/>
              <a:gd name="connsiteX6" fmla="*/ 3213357 w 8568952"/>
              <a:gd name="connsiteY6" fmla="*/ 2139236 h 2232248"/>
              <a:gd name="connsiteX7" fmla="*/ 5355595 w 8568952"/>
              <a:gd name="connsiteY7" fmla="*/ 2139236 h 2232248"/>
              <a:gd name="connsiteX8" fmla="*/ 5623375 w 8568952"/>
              <a:gd name="connsiteY8" fmla="*/ 2046224 h 2232248"/>
              <a:gd name="connsiteX9" fmla="*/ 6158934 w 8568952"/>
              <a:gd name="connsiteY9" fmla="*/ 2046224 h 2232248"/>
              <a:gd name="connsiteX10" fmla="*/ 6426714 w 8568952"/>
              <a:gd name="connsiteY10" fmla="*/ 1953212 h 2232248"/>
              <a:gd name="connsiteX11" fmla="*/ 6158934 w 8568952"/>
              <a:gd name="connsiteY11" fmla="*/ 1860200 h 2232248"/>
              <a:gd name="connsiteX12" fmla="*/ 5355595 w 8568952"/>
              <a:gd name="connsiteY12" fmla="*/ 1860199 h 2232248"/>
              <a:gd name="connsiteX13" fmla="*/ 5355595 w 8568952"/>
              <a:gd name="connsiteY13" fmla="*/ 2139236 h 2232248"/>
              <a:gd name="connsiteX0" fmla="*/ 1514475 w 8568952"/>
              <a:gd name="connsiteY0" fmla="*/ 2232248 h 2232248"/>
              <a:gd name="connsiteX1" fmla="*/ 1852169 w 8568952"/>
              <a:gd name="connsiteY1" fmla="*/ 1159273 h 2232248"/>
              <a:gd name="connsiteX2" fmla="*/ 1552575 w 8568952"/>
              <a:gd name="connsiteY2" fmla="*/ 372049 h 2232248"/>
              <a:gd name="connsiteX3" fmla="*/ 2142238 w 8568952"/>
              <a:gd name="connsiteY3" fmla="*/ 372049 h 2232248"/>
              <a:gd name="connsiteX4" fmla="*/ 2142238 w 8568952"/>
              <a:gd name="connsiteY4" fmla="*/ 93012 h 2232248"/>
              <a:gd name="connsiteX5" fmla="*/ 2410018 w 8568952"/>
              <a:gd name="connsiteY5" fmla="*/ 0 h 2232248"/>
              <a:gd name="connsiteX6" fmla="*/ 6158934 w 8568952"/>
              <a:gd name="connsiteY6" fmla="*/ 0 h 2232248"/>
              <a:gd name="connsiteX7" fmla="*/ 6426714 w 8568952"/>
              <a:gd name="connsiteY7" fmla="*/ 93012 h 2232248"/>
              <a:gd name="connsiteX8" fmla="*/ 6426714 w 8568952"/>
              <a:gd name="connsiteY8" fmla="*/ 372049 h 2232248"/>
              <a:gd name="connsiteX9" fmla="*/ 6426714 w 8568952"/>
              <a:gd name="connsiteY9" fmla="*/ 372049 h 2232248"/>
              <a:gd name="connsiteX10" fmla="*/ 7025902 w 8568952"/>
              <a:gd name="connsiteY10" fmla="*/ 362524 h 2232248"/>
              <a:gd name="connsiteX11" fmla="*/ 7497833 w 8568952"/>
              <a:gd name="connsiteY11" fmla="*/ 1302148 h 2232248"/>
              <a:gd name="connsiteX12" fmla="*/ 8568952 w 8568952"/>
              <a:gd name="connsiteY12" fmla="*/ 2232248 h 2232248"/>
              <a:gd name="connsiteX13" fmla="*/ 5623375 w 8568952"/>
              <a:gd name="connsiteY13" fmla="*/ 2232248 h 2232248"/>
              <a:gd name="connsiteX14" fmla="*/ 5355595 w 8568952"/>
              <a:gd name="connsiteY14" fmla="*/ 2139236 h 2232248"/>
              <a:gd name="connsiteX15" fmla="*/ 5623375 w 8568952"/>
              <a:gd name="connsiteY15" fmla="*/ 2046224 h 2232248"/>
              <a:gd name="connsiteX16" fmla="*/ 6158934 w 8568952"/>
              <a:gd name="connsiteY16" fmla="*/ 2046224 h 2232248"/>
              <a:gd name="connsiteX17" fmla="*/ 6426714 w 8568952"/>
              <a:gd name="connsiteY17" fmla="*/ 1953212 h 2232248"/>
              <a:gd name="connsiteX18" fmla="*/ 6158934 w 8568952"/>
              <a:gd name="connsiteY18" fmla="*/ 1860200 h 2232248"/>
              <a:gd name="connsiteX19" fmla="*/ 2410018 w 8568952"/>
              <a:gd name="connsiteY19" fmla="*/ 1860199 h 2232248"/>
              <a:gd name="connsiteX20" fmla="*/ 2142238 w 8568952"/>
              <a:gd name="connsiteY20" fmla="*/ 1953211 h 2232248"/>
              <a:gd name="connsiteX21" fmla="*/ 2410018 w 8568952"/>
              <a:gd name="connsiteY21" fmla="*/ 2046223 h 2232248"/>
              <a:gd name="connsiteX22" fmla="*/ 2945577 w 8568952"/>
              <a:gd name="connsiteY22" fmla="*/ 2046224 h 2232248"/>
              <a:gd name="connsiteX23" fmla="*/ 3213357 w 8568952"/>
              <a:gd name="connsiteY23" fmla="*/ 2139236 h 2232248"/>
              <a:gd name="connsiteX24" fmla="*/ 2945577 w 8568952"/>
              <a:gd name="connsiteY24" fmla="*/ 2232248 h 2232248"/>
              <a:gd name="connsiteX25" fmla="*/ 1514475 w 8568952"/>
              <a:gd name="connsiteY25" fmla="*/ 2232248 h 2232248"/>
              <a:gd name="connsiteX26" fmla="*/ 3213357 w 8568952"/>
              <a:gd name="connsiteY26" fmla="*/ 1860199 h 2232248"/>
              <a:gd name="connsiteX27" fmla="*/ 3213357 w 8568952"/>
              <a:gd name="connsiteY27" fmla="*/ 2139236 h 2232248"/>
              <a:gd name="connsiteX28" fmla="*/ 5355595 w 8568952"/>
              <a:gd name="connsiteY28" fmla="*/ 2139236 h 2232248"/>
              <a:gd name="connsiteX29" fmla="*/ 5355595 w 8568952"/>
              <a:gd name="connsiteY29" fmla="*/ 1860199 h 2232248"/>
              <a:gd name="connsiteX30" fmla="*/ 2142238 w 8568952"/>
              <a:gd name="connsiteY30" fmla="*/ 1953211 h 2232248"/>
              <a:gd name="connsiteX31" fmla="*/ 2142238 w 8568952"/>
              <a:gd name="connsiteY31" fmla="*/ 372049 h 2232248"/>
              <a:gd name="connsiteX32" fmla="*/ 6426714 w 8568952"/>
              <a:gd name="connsiteY32" fmla="*/ 372049 h 2232248"/>
              <a:gd name="connsiteX33" fmla="*/ 6426714 w 8568952"/>
              <a:gd name="connsiteY33" fmla="*/ 1953211 h 2232248"/>
              <a:gd name="connsiteX0" fmla="*/ 0 w 8568952"/>
              <a:gd name="connsiteY0" fmla="*/ 2232248 h 2232248"/>
              <a:gd name="connsiteX1" fmla="*/ 2945577 w 8568952"/>
              <a:gd name="connsiteY1" fmla="*/ 2232248 h 2232248"/>
              <a:gd name="connsiteX2" fmla="*/ 3213357 w 8568952"/>
              <a:gd name="connsiteY2" fmla="*/ 2139236 h 2232248"/>
              <a:gd name="connsiteX3" fmla="*/ 2945577 w 8568952"/>
              <a:gd name="connsiteY3" fmla="*/ 2046224 h 2232248"/>
              <a:gd name="connsiteX4" fmla="*/ 2410018 w 8568952"/>
              <a:gd name="connsiteY4" fmla="*/ 2046224 h 2232248"/>
              <a:gd name="connsiteX5" fmla="*/ 2142238 w 8568952"/>
              <a:gd name="connsiteY5" fmla="*/ 1953212 h 2232248"/>
              <a:gd name="connsiteX6" fmla="*/ 2410018 w 8568952"/>
              <a:gd name="connsiteY6" fmla="*/ 1860200 h 2232248"/>
              <a:gd name="connsiteX7" fmla="*/ 6158934 w 8568952"/>
              <a:gd name="connsiteY7" fmla="*/ 1860199 h 2232248"/>
              <a:gd name="connsiteX8" fmla="*/ 6426714 w 8568952"/>
              <a:gd name="connsiteY8" fmla="*/ 1953211 h 2232248"/>
              <a:gd name="connsiteX9" fmla="*/ 6158934 w 8568952"/>
              <a:gd name="connsiteY9" fmla="*/ 2046223 h 2232248"/>
              <a:gd name="connsiteX10" fmla="*/ 5623375 w 8568952"/>
              <a:gd name="connsiteY10" fmla="*/ 2046224 h 2232248"/>
              <a:gd name="connsiteX11" fmla="*/ 5355595 w 8568952"/>
              <a:gd name="connsiteY11" fmla="*/ 2139236 h 2232248"/>
              <a:gd name="connsiteX12" fmla="*/ 5623375 w 8568952"/>
              <a:gd name="connsiteY12" fmla="*/ 2232248 h 2232248"/>
              <a:gd name="connsiteX13" fmla="*/ 8568952 w 8568952"/>
              <a:gd name="connsiteY13" fmla="*/ 2232248 h 2232248"/>
              <a:gd name="connsiteX14" fmla="*/ 7497833 w 8568952"/>
              <a:gd name="connsiteY14" fmla="*/ 1302148 h 2232248"/>
              <a:gd name="connsiteX15" fmla="*/ 8568952 w 8568952"/>
              <a:gd name="connsiteY15" fmla="*/ 372049 h 2232248"/>
              <a:gd name="connsiteX16" fmla="*/ 6426714 w 8568952"/>
              <a:gd name="connsiteY16" fmla="*/ 372049 h 2232248"/>
              <a:gd name="connsiteX17" fmla="*/ 6426714 w 8568952"/>
              <a:gd name="connsiteY17" fmla="*/ 93012 h 2232248"/>
              <a:gd name="connsiteX18" fmla="*/ 6158934 w 8568952"/>
              <a:gd name="connsiteY18" fmla="*/ 0 h 2232248"/>
              <a:gd name="connsiteX19" fmla="*/ 2410018 w 8568952"/>
              <a:gd name="connsiteY19" fmla="*/ 0 h 2232248"/>
              <a:gd name="connsiteX20" fmla="*/ 2142238 w 8568952"/>
              <a:gd name="connsiteY20" fmla="*/ 93012 h 2232248"/>
              <a:gd name="connsiteX21" fmla="*/ 2142238 w 8568952"/>
              <a:gd name="connsiteY21" fmla="*/ 372049 h 2232248"/>
              <a:gd name="connsiteX22" fmla="*/ 0 w 8568952"/>
              <a:gd name="connsiteY22" fmla="*/ 372049 h 2232248"/>
              <a:gd name="connsiteX23" fmla="*/ 1071119 w 8568952"/>
              <a:gd name="connsiteY23" fmla="*/ 1302148 h 2232248"/>
              <a:gd name="connsiteX24" fmla="*/ 0 w 8568952"/>
              <a:gd name="connsiteY24" fmla="*/ 2232248 h 2232248"/>
              <a:gd name="connsiteX0" fmla="*/ 3213357 w 8568952"/>
              <a:gd name="connsiteY0" fmla="*/ 2139236 h 2232248"/>
              <a:gd name="connsiteX1" fmla="*/ 2945577 w 8568952"/>
              <a:gd name="connsiteY1" fmla="*/ 2046224 h 2232248"/>
              <a:gd name="connsiteX2" fmla="*/ 2410018 w 8568952"/>
              <a:gd name="connsiteY2" fmla="*/ 2046224 h 2232248"/>
              <a:gd name="connsiteX3" fmla="*/ 2142238 w 8568952"/>
              <a:gd name="connsiteY3" fmla="*/ 1953212 h 2232248"/>
              <a:gd name="connsiteX4" fmla="*/ 2410018 w 8568952"/>
              <a:gd name="connsiteY4" fmla="*/ 1860200 h 2232248"/>
              <a:gd name="connsiteX5" fmla="*/ 3213357 w 8568952"/>
              <a:gd name="connsiteY5" fmla="*/ 1860199 h 2232248"/>
              <a:gd name="connsiteX6" fmla="*/ 3213357 w 8568952"/>
              <a:gd name="connsiteY6" fmla="*/ 2139236 h 2232248"/>
              <a:gd name="connsiteX7" fmla="*/ 5355595 w 8568952"/>
              <a:gd name="connsiteY7" fmla="*/ 2139236 h 2232248"/>
              <a:gd name="connsiteX8" fmla="*/ 5623375 w 8568952"/>
              <a:gd name="connsiteY8" fmla="*/ 2046224 h 2232248"/>
              <a:gd name="connsiteX9" fmla="*/ 6158934 w 8568952"/>
              <a:gd name="connsiteY9" fmla="*/ 2046224 h 2232248"/>
              <a:gd name="connsiteX10" fmla="*/ 6426714 w 8568952"/>
              <a:gd name="connsiteY10" fmla="*/ 1953212 h 2232248"/>
              <a:gd name="connsiteX11" fmla="*/ 6158934 w 8568952"/>
              <a:gd name="connsiteY11" fmla="*/ 1860200 h 2232248"/>
              <a:gd name="connsiteX12" fmla="*/ 5355595 w 8568952"/>
              <a:gd name="connsiteY12" fmla="*/ 1860199 h 2232248"/>
              <a:gd name="connsiteX13" fmla="*/ 5355595 w 8568952"/>
              <a:gd name="connsiteY13" fmla="*/ 2139236 h 2232248"/>
              <a:gd name="connsiteX0" fmla="*/ 1514475 w 8568952"/>
              <a:gd name="connsiteY0" fmla="*/ 2232248 h 2232248"/>
              <a:gd name="connsiteX1" fmla="*/ 1852169 w 8568952"/>
              <a:gd name="connsiteY1" fmla="*/ 1159273 h 2232248"/>
              <a:gd name="connsiteX2" fmla="*/ 1552575 w 8568952"/>
              <a:gd name="connsiteY2" fmla="*/ 372049 h 2232248"/>
              <a:gd name="connsiteX3" fmla="*/ 2142238 w 8568952"/>
              <a:gd name="connsiteY3" fmla="*/ 372049 h 2232248"/>
              <a:gd name="connsiteX4" fmla="*/ 2142238 w 8568952"/>
              <a:gd name="connsiteY4" fmla="*/ 93012 h 2232248"/>
              <a:gd name="connsiteX5" fmla="*/ 2410018 w 8568952"/>
              <a:gd name="connsiteY5" fmla="*/ 0 h 2232248"/>
              <a:gd name="connsiteX6" fmla="*/ 6158934 w 8568952"/>
              <a:gd name="connsiteY6" fmla="*/ 0 h 2232248"/>
              <a:gd name="connsiteX7" fmla="*/ 6426714 w 8568952"/>
              <a:gd name="connsiteY7" fmla="*/ 93012 h 2232248"/>
              <a:gd name="connsiteX8" fmla="*/ 6426714 w 8568952"/>
              <a:gd name="connsiteY8" fmla="*/ 372049 h 2232248"/>
              <a:gd name="connsiteX9" fmla="*/ 6426714 w 8568952"/>
              <a:gd name="connsiteY9" fmla="*/ 372049 h 2232248"/>
              <a:gd name="connsiteX10" fmla="*/ 7025902 w 8568952"/>
              <a:gd name="connsiteY10" fmla="*/ 362524 h 2232248"/>
              <a:gd name="connsiteX11" fmla="*/ 7497833 w 8568952"/>
              <a:gd name="connsiteY11" fmla="*/ 1302148 h 2232248"/>
              <a:gd name="connsiteX12" fmla="*/ 7025902 w 8568952"/>
              <a:gd name="connsiteY12" fmla="*/ 2232248 h 2232248"/>
              <a:gd name="connsiteX13" fmla="*/ 5623375 w 8568952"/>
              <a:gd name="connsiteY13" fmla="*/ 2232248 h 2232248"/>
              <a:gd name="connsiteX14" fmla="*/ 5355595 w 8568952"/>
              <a:gd name="connsiteY14" fmla="*/ 2139236 h 2232248"/>
              <a:gd name="connsiteX15" fmla="*/ 5623375 w 8568952"/>
              <a:gd name="connsiteY15" fmla="*/ 2046224 h 2232248"/>
              <a:gd name="connsiteX16" fmla="*/ 6158934 w 8568952"/>
              <a:gd name="connsiteY16" fmla="*/ 2046224 h 2232248"/>
              <a:gd name="connsiteX17" fmla="*/ 6426714 w 8568952"/>
              <a:gd name="connsiteY17" fmla="*/ 1953212 h 2232248"/>
              <a:gd name="connsiteX18" fmla="*/ 6158934 w 8568952"/>
              <a:gd name="connsiteY18" fmla="*/ 1860200 h 2232248"/>
              <a:gd name="connsiteX19" fmla="*/ 2410018 w 8568952"/>
              <a:gd name="connsiteY19" fmla="*/ 1860199 h 2232248"/>
              <a:gd name="connsiteX20" fmla="*/ 2142238 w 8568952"/>
              <a:gd name="connsiteY20" fmla="*/ 1953211 h 2232248"/>
              <a:gd name="connsiteX21" fmla="*/ 2410018 w 8568952"/>
              <a:gd name="connsiteY21" fmla="*/ 2046223 h 2232248"/>
              <a:gd name="connsiteX22" fmla="*/ 2945577 w 8568952"/>
              <a:gd name="connsiteY22" fmla="*/ 2046224 h 2232248"/>
              <a:gd name="connsiteX23" fmla="*/ 3213357 w 8568952"/>
              <a:gd name="connsiteY23" fmla="*/ 2139236 h 2232248"/>
              <a:gd name="connsiteX24" fmla="*/ 2945577 w 8568952"/>
              <a:gd name="connsiteY24" fmla="*/ 2232248 h 2232248"/>
              <a:gd name="connsiteX25" fmla="*/ 1514475 w 8568952"/>
              <a:gd name="connsiteY25" fmla="*/ 2232248 h 2232248"/>
              <a:gd name="connsiteX26" fmla="*/ 3213357 w 8568952"/>
              <a:gd name="connsiteY26" fmla="*/ 1860199 h 2232248"/>
              <a:gd name="connsiteX27" fmla="*/ 3213357 w 8568952"/>
              <a:gd name="connsiteY27" fmla="*/ 2139236 h 2232248"/>
              <a:gd name="connsiteX28" fmla="*/ 5355595 w 8568952"/>
              <a:gd name="connsiteY28" fmla="*/ 2139236 h 2232248"/>
              <a:gd name="connsiteX29" fmla="*/ 5355595 w 8568952"/>
              <a:gd name="connsiteY29" fmla="*/ 1860199 h 2232248"/>
              <a:gd name="connsiteX30" fmla="*/ 2142238 w 8568952"/>
              <a:gd name="connsiteY30" fmla="*/ 1953211 h 2232248"/>
              <a:gd name="connsiteX31" fmla="*/ 2142238 w 8568952"/>
              <a:gd name="connsiteY31" fmla="*/ 372049 h 2232248"/>
              <a:gd name="connsiteX32" fmla="*/ 6426714 w 8568952"/>
              <a:gd name="connsiteY32" fmla="*/ 372049 h 2232248"/>
              <a:gd name="connsiteX33" fmla="*/ 6426714 w 8568952"/>
              <a:gd name="connsiteY33" fmla="*/ 1953211 h 2232248"/>
              <a:gd name="connsiteX0" fmla="*/ 0 w 8568952"/>
              <a:gd name="connsiteY0" fmla="*/ 2232248 h 2232248"/>
              <a:gd name="connsiteX1" fmla="*/ 2945577 w 8568952"/>
              <a:gd name="connsiteY1" fmla="*/ 2232248 h 2232248"/>
              <a:gd name="connsiteX2" fmla="*/ 3213357 w 8568952"/>
              <a:gd name="connsiteY2" fmla="*/ 2139236 h 2232248"/>
              <a:gd name="connsiteX3" fmla="*/ 2945577 w 8568952"/>
              <a:gd name="connsiteY3" fmla="*/ 2046224 h 2232248"/>
              <a:gd name="connsiteX4" fmla="*/ 2410018 w 8568952"/>
              <a:gd name="connsiteY4" fmla="*/ 2046224 h 2232248"/>
              <a:gd name="connsiteX5" fmla="*/ 2142238 w 8568952"/>
              <a:gd name="connsiteY5" fmla="*/ 1953212 h 2232248"/>
              <a:gd name="connsiteX6" fmla="*/ 2410018 w 8568952"/>
              <a:gd name="connsiteY6" fmla="*/ 1860200 h 2232248"/>
              <a:gd name="connsiteX7" fmla="*/ 6158934 w 8568952"/>
              <a:gd name="connsiteY7" fmla="*/ 1860199 h 2232248"/>
              <a:gd name="connsiteX8" fmla="*/ 6426714 w 8568952"/>
              <a:gd name="connsiteY8" fmla="*/ 1953211 h 2232248"/>
              <a:gd name="connsiteX9" fmla="*/ 6158934 w 8568952"/>
              <a:gd name="connsiteY9" fmla="*/ 2046223 h 2232248"/>
              <a:gd name="connsiteX10" fmla="*/ 5623375 w 8568952"/>
              <a:gd name="connsiteY10" fmla="*/ 2046224 h 2232248"/>
              <a:gd name="connsiteX11" fmla="*/ 5355595 w 8568952"/>
              <a:gd name="connsiteY11" fmla="*/ 2139236 h 2232248"/>
              <a:gd name="connsiteX12" fmla="*/ 5623375 w 8568952"/>
              <a:gd name="connsiteY12" fmla="*/ 2232248 h 2232248"/>
              <a:gd name="connsiteX13" fmla="*/ 8568952 w 8568952"/>
              <a:gd name="connsiteY13" fmla="*/ 2232248 h 2232248"/>
              <a:gd name="connsiteX14" fmla="*/ 7497833 w 8568952"/>
              <a:gd name="connsiteY14" fmla="*/ 1302148 h 2232248"/>
              <a:gd name="connsiteX15" fmla="*/ 8568952 w 8568952"/>
              <a:gd name="connsiteY15" fmla="*/ 372049 h 2232248"/>
              <a:gd name="connsiteX16" fmla="*/ 6426714 w 8568952"/>
              <a:gd name="connsiteY16" fmla="*/ 372049 h 2232248"/>
              <a:gd name="connsiteX17" fmla="*/ 6426714 w 8568952"/>
              <a:gd name="connsiteY17" fmla="*/ 93012 h 2232248"/>
              <a:gd name="connsiteX18" fmla="*/ 6158934 w 8568952"/>
              <a:gd name="connsiteY18" fmla="*/ 0 h 2232248"/>
              <a:gd name="connsiteX19" fmla="*/ 2410018 w 8568952"/>
              <a:gd name="connsiteY19" fmla="*/ 0 h 2232248"/>
              <a:gd name="connsiteX20" fmla="*/ 2142238 w 8568952"/>
              <a:gd name="connsiteY20" fmla="*/ 93012 h 2232248"/>
              <a:gd name="connsiteX21" fmla="*/ 2142238 w 8568952"/>
              <a:gd name="connsiteY21" fmla="*/ 372049 h 2232248"/>
              <a:gd name="connsiteX22" fmla="*/ 0 w 8568952"/>
              <a:gd name="connsiteY22" fmla="*/ 372049 h 2232248"/>
              <a:gd name="connsiteX23" fmla="*/ 1071119 w 8568952"/>
              <a:gd name="connsiteY23" fmla="*/ 1302148 h 2232248"/>
              <a:gd name="connsiteX24" fmla="*/ 0 w 8568952"/>
              <a:gd name="connsiteY24" fmla="*/ 2232248 h 2232248"/>
              <a:gd name="connsiteX0" fmla="*/ 3213357 w 8568952"/>
              <a:gd name="connsiteY0" fmla="*/ 2139236 h 2232248"/>
              <a:gd name="connsiteX1" fmla="*/ 2945577 w 8568952"/>
              <a:gd name="connsiteY1" fmla="*/ 2046224 h 2232248"/>
              <a:gd name="connsiteX2" fmla="*/ 2410018 w 8568952"/>
              <a:gd name="connsiteY2" fmla="*/ 2046224 h 2232248"/>
              <a:gd name="connsiteX3" fmla="*/ 2142238 w 8568952"/>
              <a:gd name="connsiteY3" fmla="*/ 1953212 h 2232248"/>
              <a:gd name="connsiteX4" fmla="*/ 2410018 w 8568952"/>
              <a:gd name="connsiteY4" fmla="*/ 1860200 h 2232248"/>
              <a:gd name="connsiteX5" fmla="*/ 3213357 w 8568952"/>
              <a:gd name="connsiteY5" fmla="*/ 1860199 h 2232248"/>
              <a:gd name="connsiteX6" fmla="*/ 3213357 w 8568952"/>
              <a:gd name="connsiteY6" fmla="*/ 2139236 h 2232248"/>
              <a:gd name="connsiteX7" fmla="*/ 5355595 w 8568952"/>
              <a:gd name="connsiteY7" fmla="*/ 2139236 h 2232248"/>
              <a:gd name="connsiteX8" fmla="*/ 5623375 w 8568952"/>
              <a:gd name="connsiteY8" fmla="*/ 2046224 h 2232248"/>
              <a:gd name="connsiteX9" fmla="*/ 6158934 w 8568952"/>
              <a:gd name="connsiteY9" fmla="*/ 2046224 h 2232248"/>
              <a:gd name="connsiteX10" fmla="*/ 6426714 w 8568952"/>
              <a:gd name="connsiteY10" fmla="*/ 1953212 h 2232248"/>
              <a:gd name="connsiteX11" fmla="*/ 6158934 w 8568952"/>
              <a:gd name="connsiteY11" fmla="*/ 1860200 h 2232248"/>
              <a:gd name="connsiteX12" fmla="*/ 5355595 w 8568952"/>
              <a:gd name="connsiteY12" fmla="*/ 1860199 h 2232248"/>
              <a:gd name="connsiteX13" fmla="*/ 5355595 w 8568952"/>
              <a:gd name="connsiteY13" fmla="*/ 2139236 h 2232248"/>
              <a:gd name="connsiteX0" fmla="*/ 1514475 w 8568952"/>
              <a:gd name="connsiteY0" fmla="*/ 2232248 h 2232248"/>
              <a:gd name="connsiteX1" fmla="*/ 1852169 w 8568952"/>
              <a:gd name="connsiteY1" fmla="*/ 1159273 h 2232248"/>
              <a:gd name="connsiteX2" fmla="*/ 1552575 w 8568952"/>
              <a:gd name="connsiteY2" fmla="*/ 372049 h 2232248"/>
              <a:gd name="connsiteX3" fmla="*/ 2142238 w 8568952"/>
              <a:gd name="connsiteY3" fmla="*/ 372049 h 2232248"/>
              <a:gd name="connsiteX4" fmla="*/ 2142238 w 8568952"/>
              <a:gd name="connsiteY4" fmla="*/ 93012 h 2232248"/>
              <a:gd name="connsiteX5" fmla="*/ 2410018 w 8568952"/>
              <a:gd name="connsiteY5" fmla="*/ 0 h 2232248"/>
              <a:gd name="connsiteX6" fmla="*/ 6158934 w 8568952"/>
              <a:gd name="connsiteY6" fmla="*/ 0 h 2232248"/>
              <a:gd name="connsiteX7" fmla="*/ 6426714 w 8568952"/>
              <a:gd name="connsiteY7" fmla="*/ 93012 h 2232248"/>
              <a:gd name="connsiteX8" fmla="*/ 6426714 w 8568952"/>
              <a:gd name="connsiteY8" fmla="*/ 372049 h 2232248"/>
              <a:gd name="connsiteX9" fmla="*/ 6426714 w 8568952"/>
              <a:gd name="connsiteY9" fmla="*/ 372049 h 2232248"/>
              <a:gd name="connsiteX10" fmla="*/ 7025902 w 8568952"/>
              <a:gd name="connsiteY10" fmla="*/ 362524 h 2232248"/>
              <a:gd name="connsiteX11" fmla="*/ 6735833 w 8568952"/>
              <a:gd name="connsiteY11" fmla="*/ 1254523 h 2232248"/>
              <a:gd name="connsiteX12" fmla="*/ 7025902 w 8568952"/>
              <a:gd name="connsiteY12" fmla="*/ 2232248 h 2232248"/>
              <a:gd name="connsiteX13" fmla="*/ 5623375 w 8568952"/>
              <a:gd name="connsiteY13" fmla="*/ 2232248 h 2232248"/>
              <a:gd name="connsiteX14" fmla="*/ 5355595 w 8568952"/>
              <a:gd name="connsiteY14" fmla="*/ 2139236 h 2232248"/>
              <a:gd name="connsiteX15" fmla="*/ 5623375 w 8568952"/>
              <a:gd name="connsiteY15" fmla="*/ 2046224 h 2232248"/>
              <a:gd name="connsiteX16" fmla="*/ 6158934 w 8568952"/>
              <a:gd name="connsiteY16" fmla="*/ 2046224 h 2232248"/>
              <a:gd name="connsiteX17" fmla="*/ 6426714 w 8568952"/>
              <a:gd name="connsiteY17" fmla="*/ 1953212 h 2232248"/>
              <a:gd name="connsiteX18" fmla="*/ 6158934 w 8568952"/>
              <a:gd name="connsiteY18" fmla="*/ 1860200 h 2232248"/>
              <a:gd name="connsiteX19" fmla="*/ 2410018 w 8568952"/>
              <a:gd name="connsiteY19" fmla="*/ 1860199 h 2232248"/>
              <a:gd name="connsiteX20" fmla="*/ 2142238 w 8568952"/>
              <a:gd name="connsiteY20" fmla="*/ 1953211 h 2232248"/>
              <a:gd name="connsiteX21" fmla="*/ 2410018 w 8568952"/>
              <a:gd name="connsiteY21" fmla="*/ 2046223 h 2232248"/>
              <a:gd name="connsiteX22" fmla="*/ 2945577 w 8568952"/>
              <a:gd name="connsiteY22" fmla="*/ 2046224 h 2232248"/>
              <a:gd name="connsiteX23" fmla="*/ 3213357 w 8568952"/>
              <a:gd name="connsiteY23" fmla="*/ 2139236 h 2232248"/>
              <a:gd name="connsiteX24" fmla="*/ 2945577 w 8568952"/>
              <a:gd name="connsiteY24" fmla="*/ 2232248 h 2232248"/>
              <a:gd name="connsiteX25" fmla="*/ 1514475 w 8568952"/>
              <a:gd name="connsiteY25" fmla="*/ 2232248 h 2232248"/>
              <a:gd name="connsiteX26" fmla="*/ 3213357 w 8568952"/>
              <a:gd name="connsiteY26" fmla="*/ 1860199 h 2232248"/>
              <a:gd name="connsiteX27" fmla="*/ 3213357 w 8568952"/>
              <a:gd name="connsiteY27" fmla="*/ 2139236 h 2232248"/>
              <a:gd name="connsiteX28" fmla="*/ 5355595 w 8568952"/>
              <a:gd name="connsiteY28" fmla="*/ 2139236 h 2232248"/>
              <a:gd name="connsiteX29" fmla="*/ 5355595 w 8568952"/>
              <a:gd name="connsiteY29" fmla="*/ 1860199 h 2232248"/>
              <a:gd name="connsiteX30" fmla="*/ 2142238 w 8568952"/>
              <a:gd name="connsiteY30" fmla="*/ 1953211 h 2232248"/>
              <a:gd name="connsiteX31" fmla="*/ 2142238 w 8568952"/>
              <a:gd name="connsiteY31" fmla="*/ 372049 h 2232248"/>
              <a:gd name="connsiteX32" fmla="*/ 6426714 w 8568952"/>
              <a:gd name="connsiteY32" fmla="*/ 372049 h 2232248"/>
              <a:gd name="connsiteX33" fmla="*/ 6426714 w 8568952"/>
              <a:gd name="connsiteY33" fmla="*/ 1953211 h 2232248"/>
              <a:gd name="connsiteX0" fmla="*/ 0 w 8568952"/>
              <a:gd name="connsiteY0" fmla="*/ 2232248 h 2232248"/>
              <a:gd name="connsiteX1" fmla="*/ 2945577 w 8568952"/>
              <a:gd name="connsiteY1" fmla="*/ 2232248 h 2232248"/>
              <a:gd name="connsiteX2" fmla="*/ 3213357 w 8568952"/>
              <a:gd name="connsiteY2" fmla="*/ 2139236 h 2232248"/>
              <a:gd name="connsiteX3" fmla="*/ 2945577 w 8568952"/>
              <a:gd name="connsiteY3" fmla="*/ 2046224 h 2232248"/>
              <a:gd name="connsiteX4" fmla="*/ 2410018 w 8568952"/>
              <a:gd name="connsiteY4" fmla="*/ 2046224 h 2232248"/>
              <a:gd name="connsiteX5" fmla="*/ 2142238 w 8568952"/>
              <a:gd name="connsiteY5" fmla="*/ 1953212 h 2232248"/>
              <a:gd name="connsiteX6" fmla="*/ 2410018 w 8568952"/>
              <a:gd name="connsiteY6" fmla="*/ 1860200 h 2232248"/>
              <a:gd name="connsiteX7" fmla="*/ 6158934 w 8568952"/>
              <a:gd name="connsiteY7" fmla="*/ 1860199 h 2232248"/>
              <a:gd name="connsiteX8" fmla="*/ 6426714 w 8568952"/>
              <a:gd name="connsiteY8" fmla="*/ 1953211 h 2232248"/>
              <a:gd name="connsiteX9" fmla="*/ 6158934 w 8568952"/>
              <a:gd name="connsiteY9" fmla="*/ 2046223 h 2232248"/>
              <a:gd name="connsiteX10" fmla="*/ 5623375 w 8568952"/>
              <a:gd name="connsiteY10" fmla="*/ 2046224 h 2232248"/>
              <a:gd name="connsiteX11" fmla="*/ 5355595 w 8568952"/>
              <a:gd name="connsiteY11" fmla="*/ 2139236 h 2232248"/>
              <a:gd name="connsiteX12" fmla="*/ 5623375 w 8568952"/>
              <a:gd name="connsiteY12" fmla="*/ 2232248 h 2232248"/>
              <a:gd name="connsiteX13" fmla="*/ 8568952 w 8568952"/>
              <a:gd name="connsiteY13" fmla="*/ 2232248 h 2232248"/>
              <a:gd name="connsiteX14" fmla="*/ 7497833 w 8568952"/>
              <a:gd name="connsiteY14" fmla="*/ 1302148 h 2232248"/>
              <a:gd name="connsiteX15" fmla="*/ 8568952 w 8568952"/>
              <a:gd name="connsiteY15" fmla="*/ 372049 h 2232248"/>
              <a:gd name="connsiteX16" fmla="*/ 6426714 w 8568952"/>
              <a:gd name="connsiteY16" fmla="*/ 372049 h 2232248"/>
              <a:gd name="connsiteX17" fmla="*/ 6426714 w 8568952"/>
              <a:gd name="connsiteY17" fmla="*/ 93012 h 2232248"/>
              <a:gd name="connsiteX18" fmla="*/ 6158934 w 8568952"/>
              <a:gd name="connsiteY18" fmla="*/ 0 h 2232248"/>
              <a:gd name="connsiteX19" fmla="*/ 2410018 w 8568952"/>
              <a:gd name="connsiteY19" fmla="*/ 0 h 2232248"/>
              <a:gd name="connsiteX20" fmla="*/ 2142238 w 8568952"/>
              <a:gd name="connsiteY20" fmla="*/ 93012 h 2232248"/>
              <a:gd name="connsiteX21" fmla="*/ 2142238 w 8568952"/>
              <a:gd name="connsiteY21" fmla="*/ 372049 h 2232248"/>
              <a:gd name="connsiteX22" fmla="*/ 1071119 w 8568952"/>
              <a:gd name="connsiteY22" fmla="*/ 1302148 h 2232248"/>
              <a:gd name="connsiteX23" fmla="*/ 0 w 8568952"/>
              <a:gd name="connsiteY23" fmla="*/ 2232248 h 2232248"/>
              <a:gd name="connsiteX0" fmla="*/ 3213357 w 8568952"/>
              <a:gd name="connsiteY0" fmla="*/ 2139236 h 2232248"/>
              <a:gd name="connsiteX1" fmla="*/ 2945577 w 8568952"/>
              <a:gd name="connsiteY1" fmla="*/ 2046224 h 2232248"/>
              <a:gd name="connsiteX2" fmla="*/ 2410018 w 8568952"/>
              <a:gd name="connsiteY2" fmla="*/ 2046224 h 2232248"/>
              <a:gd name="connsiteX3" fmla="*/ 2142238 w 8568952"/>
              <a:gd name="connsiteY3" fmla="*/ 1953212 h 2232248"/>
              <a:gd name="connsiteX4" fmla="*/ 2410018 w 8568952"/>
              <a:gd name="connsiteY4" fmla="*/ 1860200 h 2232248"/>
              <a:gd name="connsiteX5" fmla="*/ 3213357 w 8568952"/>
              <a:gd name="connsiteY5" fmla="*/ 1860199 h 2232248"/>
              <a:gd name="connsiteX6" fmla="*/ 3213357 w 8568952"/>
              <a:gd name="connsiteY6" fmla="*/ 2139236 h 2232248"/>
              <a:gd name="connsiteX7" fmla="*/ 5355595 w 8568952"/>
              <a:gd name="connsiteY7" fmla="*/ 2139236 h 2232248"/>
              <a:gd name="connsiteX8" fmla="*/ 5623375 w 8568952"/>
              <a:gd name="connsiteY8" fmla="*/ 2046224 h 2232248"/>
              <a:gd name="connsiteX9" fmla="*/ 6158934 w 8568952"/>
              <a:gd name="connsiteY9" fmla="*/ 2046224 h 2232248"/>
              <a:gd name="connsiteX10" fmla="*/ 6426714 w 8568952"/>
              <a:gd name="connsiteY10" fmla="*/ 1953212 h 2232248"/>
              <a:gd name="connsiteX11" fmla="*/ 6158934 w 8568952"/>
              <a:gd name="connsiteY11" fmla="*/ 1860200 h 2232248"/>
              <a:gd name="connsiteX12" fmla="*/ 5355595 w 8568952"/>
              <a:gd name="connsiteY12" fmla="*/ 1860199 h 2232248"/>
              <a:gd name="connsiteX13" fmla="*/ 5355595 w 8568952"/>
              <a:gd name="connsiteY13" fmla="*/ 2139236 h 2232248"/>
              <a:gd name="connsiteX0" fmla="*/ 1514475 w 8568952"/>
              <a:gd name="connsiteY0" fmla="*/ 2232248 h 2232248"/>
              <a:gd name="connsiteX1" fmla="*/ 1852169 w 8568952"/>
              <a:gd name="connsiteY1" fmla="*/ 1159273 h 2232248"/>
              <a:gd name="connsiteX2" fmla="*/ 1552575 w 8568952"/>
              <a:gd name="connsiteY2" fmla="*/ 372049 h 2232248"/>
              <a:gd name="connsiteX3" fmla="*/ 2142238 w 8568952"/>
              <a:gd name="connsiteY3" fmla="*/ 372049 h 2232248"/>
              <a:gd name="connsiteX4" fmla="*/ 2142238 w 8568952"/>
              <a:gd name="connsiteY4" fmla="*/ 93012 h 2232248"/>
              <a:gd name="connsiteX5" fmla="*/ 2410018 w 8568952"/>
              <a:gd name="connsiteY5" fmla="*/ 0 h 2232248"/>
              <a:gd name="connsiteX6" fmla="*/ 6158934 w 8568952"/>
              <a:gd name="connsiteY6" fmla="*/ 0 h 2232248"/>
              <a:gd name="connsiteX7" fmla="*/ 6426714 w 8568952"/>
              <a:gd name="connsiteY7" fmla="*/ 93012 h 2232248"/>
              <a:gd name="connsiteX8" fmla="*/ 6426714 w 8568952"/>
              <a:gd name="connsiteY8" fmla="*/ 372049 h 2232248"/>
              <a:gd name="connsiteX9" fmla="*/ 6426714 w 8568952"/>
              <a:gd name="connsiteY9" fmla="*/ 372049 h 2232248"/>
              <a:gd name="connsiteX10" fmla="*/ 7025902 w 8568952"/>
              <a:gd name="connsiteY10" fmla="*/ 362524 h 2232248"/>
              <a:gd name="connsiteX11" fmla="*/ 6735833 w 8568952"/>
              <a:gd name="connsiteY11" fmla="*/ 1254523 h 2232248"/>
              <a:gd name="connsiteX12" fmla="*/ 7025902 w 8568952"/>
              <a:gd name="connsiteY12" fmla="*/ 2232248 h 2232248"/>
              <a:gd name="connsiteX13" fmla="*/ 5623375 w 8568952"/>
              <a:gd name="connsiteY13" fmla="*/ 2232248 h 2232248"/>
              <a:gd name="connsiteX14" fmla="*/ 5355595 w 8568952"/>
              <a:gd name="connsiteY14" fmla="*/ 2139236 h 2232248"/>
              <a:gd name="connsiteX15" fmla="*/ 5623375 w 8568952"/>
              <a:gd name="connsiteY15" fmla="*/ 2046224 h 2232248"/>
              <a:gd name="connsiteX16" fmla="*/ 6158934 w 8568952"/>
              <a:gd name="connsiteY16" fmla="*/ 2046224 h 2232248"/>
              <a:gd name="connsiteX17" fmla="*/ 6426714 w 8568952"/>
              <a:gd name="connsiteY17" fmla="*/ 1953212 h 2232248"/>
              <a:gd name="connsiteX18" fmla="*/ 6158934 w 8568952"/>
              <a:gd name="connsiteY18" fmla="*/ 1860200 h 2232248"/>
              <a:gd name="connsiteX19" fmla="*/ 2410018 w 8568952"/>
              <a:gd name="connsiteY19" fmla="*/ 1860199 h 2232248"/>
              <a:gd name="connsiteX20" fmla="*/ 2142238 w 8568952"/>
              <a:gd name="connsiteY20" fmla="*/ 1953211 h 2232248"/>
              <a:gd name="connsiteX21" fmla="*/ 2410018 w 8568952"/>
              <a:gd name="connsiteY21" fmla="*/ 2046223 h 2232248"/>
              <a:gd name="connsiteX22" fmla="*/ 2945577 w 8568952"/>
              <a:gd name="connsiteY22" fmla="*/ 2046224 h 2232248"/>
              <a:gd name="connsiteX23" fmla="*/ 3213357 w 8568952"/>
              <a:gd name="connsiteY23" fmla="*/ 2139236 h 2232248"/>
              <a:gd name="connsiteX24" fmla="*/ 2945577 w 8568952"/>
              <a:gd name="connsiteY24" fmla="*/ 2232248 h 2232248"/>
              <a:gd name="connsiteX25" fmla="*/ 1514475 w 8568952"/>
              <a:gd name="connsiteY25" fmla="*/ 2232248 h 2232248"/>
              <a:gd name="connsiteX26" fmla="*/ 3213357 w 8568952"/>
              <a:gd name="connsiteY26" fmla="*/ 1860199 h 2232248"/>
              <a:gd name="connsiteX27" fmla="*/ 3213357 w 8568952"/>
              <a:gd name="connsiteY27" fmla="*/ 2139236 h 2232248"/>
              <a:gd name="connsiteX28" fmla="*/ 5355595 w 8568952"/>
              <a:gd name="connsiteY28" fmla="*/ 2139236 h 2232248"/>
              <a:gd name="connsiteX29" fmla="*/ 5355595 w 8568952"/>
              <a:gd name="connsiteY29" fmla="*/ 1860199 h 2232248"/>
              <a:gd name="connsiteX30" fmla="*/ 2142238 w 8568952"/>
              <a:gd name="connsiteY30" fmla="*/ 1953211 h 2232248"/>
              <a:gd name="connsiteX31" fmla="*/ 2142238 w 8568952"/>
              <a:gd name="connsiteY31" fmla="*/ 372049 h 2232248"/>
              <a:gd name="connsiteX32" fmla="*/ 6426714 w 8568952"/>
              <a:gd name="connsiteY32" fmla="*/ 372049 h 2232248"/>
              <a:gd name="connsiteX33" fmla="*/ 6426714 w 8568952"/>
              <a:gd name="connsiteY33" fmla="*/ 1953211 h 2232248"/>
              <a:gd name="connsiteX0" fmla="*/ 0 w 8568952"/>
              <a:gd name="connsiteY0" fmla="*/ 2232248 h 2232248"/>
              <a:gd name="connsiteX1" fmla="*/ 2945577 w 8568952"/>
              <a:gd name="connsiteY1" fmla="*/ 2232248 h 2232248"/>
              <a:gd name="connsiteX2" fmla="*/ 3213357 w 8568952"/>
              <a:gd name="connsiteY2" fmla="*/ 2139236 h 2232248"/>
              <a:gd name="connsiteX3" fmla="*/ 2945577 w 8568952"/>
              <a:gd name="connsiteY3" fmla="*/ 2046224 h 2232248"/>
              <a:gd name="connsiteX4" fmla="*/ 2410018 w 8568952"/>
              <a:gd name="connsiteY4" fmla="*/ 2046224 h 2232248"/>
              <a:gd name="connsiteX5" fmla="*/ 2142238 w 8568952"/>
              <a:gd name="connsiteY5" fmla="*/ 1953212 h 2232248"/>
              <a:gd name="connsiteX6" fmla="*/ 2410018 w 8568952"/>
              <a:gd name="connsiteY6" fmla="*/ 1860200 h 2232248"/>
              <a:gd name="connsiteX7" fmla="*/ 6158934 w 8568952"/>
              <a:gd name="connsiteY7" fmla="*/ 1860199 h 2232248"/>
              <a:gd name="connsiteX8" fmla="*/ 6426714 w 8568952"/>
              <a:gd name="connsiteY8" fmla="*/ 1953211 h 2232248"/>
              <a:gd name="connsiteX9" fmla="*/ 6158934 w 8568952"/>
              <a:gd name="connsiteY9" fmla="*/ 2046223 h 2232248"/>
              <a:gd name="connsiteX10" fmla="*/ 5623375 w 8568952"/>
              <a:gd name="connsiteY10" fmla="*/ 2046224 h 2232248"/>
              <a:gd name="connsiteX11" fmla="*/ 5355595 w 8568952"/>
              <a:gd name="connsiteY11" fmla="*/ 2139236 h 2232248"/>
              <a:gd name="connsiteX12" fmla="*/ 5623375 w 8568952"/>
              <a:gd name="connsiteY12" fmla="*/ 2232248 h 2232248"/>
              <a:gd name="connsiteX13" fmla="*/ 8568952 w 8568952"/>
              <a:gd name="connsiteY13" fmla="*/ 2232248 h 2232248"/>
              <a:gd name="connsiteX14" fmla="*/ 7497833 w 8568952"/>
              <a:gd name="connsiteY14" fmla="*/ 1302148 h 2232248"/>
              <a:gd name="connsiteX15" fmla="*/ 8568952 w 8568952"/>
              <a:gd name="connsiteY15" fmla="*/ 372049 h 2232248"/>
              <a:gd name="connsiteX16" fmla="*/ 6426714 w 8568952"/>
              <a:gd name="connsiteY16" fmla="*/ 372049 h 2232248"/>
              <a:gd name="connsiteX17" fmla="*/ 6426714 w 8568952"/>
              <a:gd name="connsiteY17" fmla="*/ 93012 h 2232248"/>
              <a:gd name="connsiteX18" fmla="*/ 6158934 w 8568952"/>
              <a:gd name="connsiteY18" fmla="*/ 0 h 2232248"/>
              <a:gd name="connsiteX19" fmla="*/ 2410018 w 8568952"/>
              <a:gd name="connsiteY19" fmla="*/ 0 h 2232248"/>
              <a:gd name="connsiteX20" fmla="*/ 2142238 w 8568952"/>
              <a:gd name="connsiteY20" fmla="*/ 93012 h 2232248"/>
              <a:gd name="connsiteX21" fmla="*/ 2142238 w 8568952"/>
              <a:gd name="connsiteY21" fmla="*/ 372049 h 2232248"/>
              <a:gd name="connsiteX22" fmla="*/ 1537844 w 8568952"/>
              <a:gd name="connsiteY22" fmla="*/ 387748 h 2232248"/>
              <a:gd name="connsiteX23" fmla="*/ 0 w 8568952"/>
              <a:gd name="connsiteY23" fmla="*/ 2232248 h 2232248"/>
              <a:gd name="connsiteX0" fmla="*/ 3213357 w 8568952"/>
              <a:gd name="connsiteY0" fmla="*/ 2139236 h 2232248"/>
              <a:gd name="connsiteX1" fmla="*/ 2945577 w 8568952"/>
              <a:gd name="connsiteY1" fmla="*/ 2046224 h 2232248"/>
              <a:gd name="connsiteX2" fmla="*/ 2410018 w 8568952"/>
              <a:gd name="connsiteY2" fmla="*/ 2046224 h 2232248"/>
              <a:gd name="connsiteX3" fmla="*/ 2142238 w 8568952"/>
              <a:gd name="connsiteY3" fmla="*/ 1953212 h 2232248"/>
              <a:gd name="connsiteX4" fmla="*/ 2410018 w 8568952"/>
              <a:gd name="connsiteY4" fmla="*/ 1860200 h 2232248"/>
              <a:gd name="connsiteX5" fmla="*/ 3213357 w 8568952"/>
              <a:gd name="connsiteY5" fmla="*/ 1860199 h 2232248"/>
              <a:gd name="connsiteX6" fmla="*/ 3213357 w 8568952"/>
              <a:gd name="connsiteY6" fmla="*/ 2139236 h 2232248"/>
              <a:gd name="connsiteX7" fmla="*/ 5355595 w 8568952"/>
              <a:gd name="connsiteY7" fmla="*/ 2139236 h 2232248"/>
              <a:gd name="connsiteX8" fmla="*/ 5623375 w 8568952"/>
              <a:gd name="connsiteY8" fmla="*/ 2046224 h 2232248"/>
              <a:gd name="connsiteX9" fmla="*/ 6158934 w 8568952"/>
              <a:gd name="connsiteY9" fmla="*/ 2046224 h 2232248"/>
              <a:gd name="connsiteX10" fmla="*/ 6426714 w 8568952"/>
              <a:gd name="connsiteY10" fmla="*/ 1953212 h 2232248"/>
              <a:gd name="connsiteX11" fmla="*/ 6158934 w 8568952"/>
              <a:gd name="connsiteY11" fmla="*/ 1860200 h 2232248"/>
              <a:gd name="connsiteX12" fmla="*/ 5355595 w 8568952"/>
              <a:gd name="connsiteY12" fmla="*/ 1860199 h 2232248"/>
              <a:gd name="connsiteX13" fmla="*/ 5355595 w 8568952"/>
              <a:gd name="connsiteY13" fmla="*/ 2139236 h 2232248"/>
              <a:gd name="connsiteX0" fmla="*/ 1514475 w 8568952"/>
              <a:gd name="connsiteY0" fmla="*/ 2232248 h 2232248"/>
              <a:gd name="connsiteX1" fmla="*/ 1852169 w 8568952"/>
              <a:gd name="connsiteY1" fmla="*/ 1159273 h 2232248"/>
              <a:gd name="connsiteX2" fmla="*/ 1552575 w 8568952"/>
              <a:gd name="connsiteY2" fmla="*/ 372049 h 2232248"/>
              <a:gd name="connsiteX3" fmla="*/ 2142238 w 8568952"/>
              <a:gd name="connsiteY3" fmla="*/ 372049 h 2232248"/>
              <a:gd name="connsiteX4" fmla="*/ 2142238 w 8568952"/>
              <a:gd name="connsiteY4" fmla="*/ 93012 h 2232248"/>
              <a:gd name="connsiteX5" fmla="*/ 2410018 w 8568952"/>
              <a:gd name="connsiteY5" fmla="*/ 0 h 2232248"/>
              <a:gd name="connsiteX6" fmla="*/ 6158934 w 8568952"/>
              <a:gd name="connsiteY6" fmla="*/ 0 h 2232248"/>
              <a:gd name="connsiteX7" fmla="*/ 6426714 w 8568952"/>
              <a:gd name="connsiteY7" fmla="*/ 93012 h 2232248"/>
              <a:gd name="connsiteX8" fmla="*/ 6426714 w 8568952"/>
              <a:gd name="connsiteY8" fmla="*/ 372049 h 2232248"/>
              <a:gd name="connsiteX9" fmla="*/ 6426714 w 8568952"/>
              <a:gd name="connsiteY9" fmla="*/ 372049 h 2232248"/>
              <a:gd name="connsiteX10" fmla="*/ 7025902 w 8568952"/>
              <a:gd name="connsiteY10" fmla="*/ 362524 h 2232248"/>
              <a:gd name="connsiteX11" fmla="*/ 6735833 w 8568952"/>
              <a:gd name="connsiteY11" fmla="*/ 1254523 h 2232248"/>
              <a:gd name="connsiteX12" fmla="*/ 7025902 w 8568952"/>
              <a:gd name="connsiteY12" fmla="*/ 2232248 h 2232248"/>
              <a:gd name="connsiteX13" fmla="*/ 5623375 w 8568952"/>
              <a:gd name="connsiteY13" fmla="*/ 2232248 h 2232248"/>
              <a:gd name="connsiteX14" fmla="*/ 5355595 w 8568952"/>
              <a:gd name="connsiteY14" fmla="*/ 2139236 h 2232248"/>
              <a:gd name="connsiteX15" fmla="*/ 5623375 w 8568952"/>
              <a:gd name="connsiteY15" fmla="*/ 2046224 h 2232248"/>
              <a:gd name="connsiteX16" fmla="*/ 6158934 w 8568952"/>
              <a:gd name="connsiteY16" fmla="*/ 2046224 h 2232248"/>
              <a:gd name="connsiteX17" fmla="*/ 6426714 w 8568952"/>
              <a:gd name="connsiteY17" fmla="*/ 1953212 h 2232248"/>
              <a:gd name="connsiteX18" fmla="*/ 6158934 w 8568952"/>
              <a:gd name="connsiteY18" fmla="*/ 1860200 h 2232248"/>
              <a:gd name="connsiteX19" fmla="*/ 2410018 w 8568952"/>
              <a:gd name="connsiteY19" fmla="*/ 1860199 h 2232248"/>
              <a:gd name="connsiteX20" fmla="*/ 2142238 w 8568952"/>
              <a:gd name="connsiteY20" fmla="*/ 1953211 h 2232248"/>
              <a:gd name="connsiteX21" fmla="*/ 2410018 w 8568952"/>
              <a:gd name="connsiteY21" fmla="*/ 2046223 h 2232248"/>
              <a:gd name="connsiteX22" fmla="*/ 2945577 w 8568952"/>
              <a:gd name="connsiteY22" fmla="*/ 2046224 h 2232248"/>
              <a:gd name="connsiteX23" fmla="*/ 3213357 w 8568952"/>
              <a:gd name="connsiteY23" fmla="*/ 2139236 h 2232248"/>
              <a:gd name="connsiteX24" fmla="*/ 2945577 w 8568952"/>
              <a:gd name="connsiteY24" fmla="*/ 2232248 h 2232248"/>
              <a:gd name="connsiteX25" fmla="*/ 1514475 w 8568952"/>
              <a:gd name="connsiteY25" fmla="*/ 2232248 h 2232248"/>
              <a:gd name="connsiteX26" fmla="*/ 3213357 w 8568952"/>
              <a:gd name="connsiteY26" fmla="*/ 1860199 h 2232248"/>
              <a:gd name="connsiteX27" fmla="*/ 3213357 w 8568952"/>
              <a:gd name="connsiteY27" fmla="*/ 2139236 h 2232248"/>
              <a:gd name="connsiteX28" fmla="*/ 5355595 w 8568952"/>
              <a:gd name="connsiteY28" fmla="*/ 2139236 h 2232248"/>
              <a:gd name="connsiteX29" fmla="*/ 5355595 w 8568952"/>
              <a:gd name="connsiteY29" fmla="*/ 1860199 h 2232248"/>
              <a:gd name="connsiteX30" fmla="*/ 2142238 w 8568952"/>
              <a:gd name="connsiteY30" fmla="*/ 1953211 h 2232248"/>
              <a:gd name="connsiteX31" fmla="*/ 2142238 w 8568952"/>
              <a:gd name="connsiteY31" fmla="*/ 372049 h 2232248"/>
              <a:gd name="connsiteX32" fmla="*/ 6426714 w 8568952"/>
              <a:gd name="connsiteY32" fmla="*/ 372049 h 2232248"/>
              <a:gd name="connsiteX33" fmla="*/ 6426714 w 8568952"/>
              <a:gd name="connsiteY33" fmla="*/ 1953211 h 2232248"/>
              <a:gd name="connsiteX0" fmla="*/ 0 w 8568952"/>
              <a:gd name="connsiteY0" fmla="*/ 2232248 h 2232248"/>
              <a:gd name="connsiteX1" fmla="*/ 2945577 w 8568952"/>
              <a:gd name="connsiteY1" fmla="*/ 2232248 h 2232248"/>
              <a:gd name="connsiteX2" fmla="*/ 3213357 w 8568952"/>
              <a:gd name="connsiteY2" fmla="*/ 2139236 h 2232248"/>
              <a:gd name="connsiteX3" fmla="*/ 2945577 w 8568952"/>
              <a:gd name="connsiteY3" fmla="*/ 2046224 h 2232248"/>
              <a:gd name="connsiteX4" fmla="*/ 2410018 w 8568952"/>
              <a:gd name="connsiteY4" fmla="*/ 2046224 h 2232248"/>
              <a:gd name="connsiteX5" fmla="*/ 2142238 w 8568952"/>
              <a:gd name="connsiteY5" fmla="*/ 1953212 h 2232248"/>
              <a:gd name="connsiteX6" fmla="*/ 2410018 w 8568952"/>
              <a:gd name="connsiteY6" fmla="*/ 1860200 h 2232248"/>
              <a:gd name="connsiteX7" fmla="*/ 6158934 w 8568952"/>
              <a:gd name="connsiteY7" fmla="*/ 1860199 h 2232248"/>
              <a:gd name="connsiteX8" fmla="*/ 6426714 w 8568952"/>
              <a:gd name="connsiteY8" fmla="*/ 1953211 h 2232248"/>
              <a:gd name="connsiteX9" fmla="*/ 6158934 w 8568952"/>
              <a:gd name="connsiteY9" fmla="*/ 2046223 h 2232248"/>
              <a:gd name="connsiteX10" fmla="*/ 5623375 w 8568952"/>
              <a:gd name="connsiteY10" fmla="*/ 2046224 h 2232248"/>
              <a:gd name="connsiteX11" fmla="*/ 5355595 w 8568952"/>
              <a:gd name="connsiteY11" fmla="*/ 2139236 h 2232248"/>
              <a:gd name="connsiteX12" fmla="*/ 5623375 w 8568952"/>
              <a:gd name="connsiteY12" fmla="*/ 2232248 h 2232248"/>
              <a:gd name="connsiteX13" fmla="*/ 8568952 w 8568952"/>
              <a:gd name="connsiteY13" fmla="*/ 2232248 h 2232248"/>
              <a:gd name="connsiteX14" fmla="*/ 7497833 w 8568952"/>
              <a:gd name="connsiteY14" fmla="*/ 1302148 h 2232248"/>
              <a:gd name="connsiteX15" fmla="*/ 8568952 w 8568952"/>
              <a:gd name="connsiteY15" fmla="*/ 372049 h 2232248"/>
              <a:gd name="connsiteX16" fmla="*/ 6426714 w 8568952"/>
              <a:gd name="connsiteY16" fmla="*/ 372049 h 2232248"/>
              <a:gd name="connsiteX17" fmla="*/ 6426714 w 8568952"/>
              <a:gd name="connsiteY17" fmla="*/ 93012 h 2232248"/>
              <a:gd name="connsiteX18" fmla="*/ 6158934 w 8568952"/>
              <a:gd name="connsiteY18" fmla="*/ 0 h 2232248"/>
              <a:gd name="connsiteX19" fmla="*/ 2410018 w 8568952"/>
              <a:gd name="connsiteY19" fmla="*/ 0 h 2232248"/>
              <a:gd name="connsiteX20" fmla="*/ 2142238 w 8568952"/>
              <a:gd name="connsiteY20" fmla="*/ 93012 h 2232248"/>
              <a:gd name="connsiteX21" fmla="*/ 2142238 w 8568952"/>
              <a:gd name="connsiteY21" fmla="*/ 372049 h 2232248"/>
              <a:gd name="connsiteX22" fmla="*/ 1537844 w 8568952"/>
              <a:gd name="connsiteY22" fmla="*/ 387748 h 2232248"/>
              <a:gd name="connsiteX23" fmla="*/ 0 w 8568952"/>
              <a:gd name="connsiteY23" fmla="*/ 2232248 h 2232248"/>
              <a:gd name="connsiteX0" fmla="*/ 3213357 w 8568952"/>
              <a:gd name="connsiteY0" fmla="*/ 2139236 h 2232248"/>
              <a:gd name="connsiteX1" fmla="*/ 2945577 w 8568952"/>
              <a:gd name="connsiteY1" fmla="*/ 2046224 h 2232248"/>
              <a:gd name="connsiteX2" fmla="*/ 2410018 w 8568952"/>
              <a:gd name="connsiteY2" fmla="*/ 2046224 h 2232248"/>
              <a:gd name="connsiteX3" fmla="*/ 2142238 w 8568952"/>
              <a:gd name="connsiteY3" fmla="*/ 1953212 h 2232248"/>
              <a:gd name="connsiteX4" fmla="*/ 2410018 w 8568952"/>
              <a:gd name="connsiteY4" fmla="*/ 1860200 h 2232248"/>
              <a:gd name="connsiteX5" fmla="*/ 3213357 w 8568952"/>
              <a:gd name="connsiteY5" fmla="*/ 1860199 h 2232248"/>
              <a:gd name="connsiteX6" fmla="*/ 3213357 w 8568952"/>
              <a:gd name="connsiteY6" fmla="*/ 2139236 h 2232248"/>
              <a:gd name="connsiteX7" fmla="*/ 5355595 w 8568952"/>
              <a:gd name="connsiteY7" fmla="*/ 2139236 h 2232248"/>
              <a:gd name="connsiteX8" fmla="*/ 5623375 w 8568952"/>
              <a:gd name="connsiteY8" fmla="*/ 2046224 h 2232248"/>
              <a:gd name="connsiteX9" fmla="*/ 6158934 w 8568952"/>
              <a:gd name="connsiteY9" fmla="*/ 2046224 h 2232248"/>
              <a:gd name="connsiteX10" fmla="*/ 6426714 w 8568952"/>
              <a:gd name="connsiteY10" fmla="*/ 1953212 h 2232248"/>
              <a:gd name="connsiteX11" fmla="*/ 6158934 w 8568952"/>
              <a:gd name="connsiteY11" fmla="*/ 1860200 h 2232248"/>
              <a:gd name="connsiteX12" fmla="*/ 5355595 w 8568952"/>
              <a:gd name="connsiteY12" fmla="*/ 1860199 h 2232248"/>
              <a:gd name="connsiteX13" fmla="*/ 5355595 w 8568952"/>
              <a:gd name="connsiteY13" fmla="*/ 2139236 h 2232248"/>
              <a:gd name="connsiteX0" fmla="*/ 1514475 w 8568952"/>
              <a:gd name="connsiteY0" fmla="*/ 2232248 h 2232248"/>
              <a:gd name="connsiteX1" fmla="*/ 1852169 w 8568952"/>
              <a:gd name="connsiteY1" fmla="*/ 1159273 h 2232248"/>
              <a:gd name="connsiteX2" fmla="*/ 1552575 w 8568952"/>
              <a:gd name="connsiteY2" fmla="*/ 372049 h 2232248"/>
              <a:gd name="connsiteX3" fmla="*/ 2142238 w 8568952"/>
              <a:gd name="connsiteY3" fmla="*/ 372049 h 2232248"/>
              <a:gd name="connsiteX4" fmla="*/ 2142238 w 8568952"/>
              <a:gd name="connsiteY4" fmla="*/ 93012 h 2232248"/>
              <a:gd name="connsiteX5" fmla="*/ 2410018 w 8568952"/>
              <a:gd name="connsiteY5" fmla="*/ 0 h 2232248"/>
              <a:gd name="connsiteX6" fmla="*/ 6158934 w 8568952"/>
              <a:gd name="connsiteY6" fmla="*/ 0 h 2232248"/>
              <a:gd name="connsiteX7" fmla="*/ 6426714 w 8568952"/>
              <a:gd name="connsiteY7" fmla="*/ 93012 h 2232248"/>
              <a:gd name="connsiteX8" fmla="*/ 6426714 w 8568952"/>
              <a:gd name="connsiteY8" fmla="*/ 372049 h 2232248"/>
              <a:gd name="connsiteX9" fmla="*/ 6426714 w 8568952"/>
              <a:gd name="connsiteY9" fmla="*/ 372049 h 2232248"/>
              <a:gd name="connsiteX10" fmla="*/ 7025902 w 8568952"/>
              <a:gd name="connsiteY10" fmla="*/ 362524 h 2232248"/>
              <a:gd name="connsiteX11" fmla="*/ 6735833 w 8568952"/>
              <a:gd name="connsiteY11" fmla="*/ 1254523 h 2232248"/>
              <a:gd name="connsiteX12" fmla="*/ 7025902 w 8568952"/>
              <a:gd name="connsiteY12" fmla="*/ 2232248 h 2232248"/>
              <a:gd name="connsiteX13" fmla="*/ 5623375 w 8568952"/>
              <a:gd name="connsiteY13" fmla="*/ 2232248 h 2232248"/>
              <a:gd name="connsiteX14" fmla="*/ 5355595 w 8568952"/>
              <a:gd name="connsiteY14" fmla="*/ 2139236 h 2232248"/>
              <a:gd name="connsiteX15" fmla="*/ 5623375 w 8568952"/>
              <a:gd name="connsiteY15" fmla="*/ 2046224 h 2232248"/>
              <a:gd name="connsiteX16" fmla="*/ 6158934 w 8568952"/>
              <a:gd name="connsiteY16" fmla="*/ 2046224 h 2232248"/>
              <a:gd name="connsiteX17" fmla="*/ 6426714 w 8568952"/>
              <a:gd name="connsiteY17" fmla="*/ 1953212 h 2232248"/>
              <a:gd name="connsiteX18" fmla="*/ 6158934 w 8568952"/>
              <a:gd name="connsiteY18" fmla="*/ 1860200 h 2232248"/>
              <a:gd name="connsiteX19" fmla="*/ 2410018 w 8568952"/>
              <a:gd name="connsiteY19" fmla="*/ 1860199 h 2232248"/>
              <a:gd name="connsiteX20" fmla="*/ 2142238 w 8568952"/>
              <a:gd name="connsiteY20" fmla="*/ 1953211 h 2232248"/>
              <a:gd name="connsiteX21" fmla="*/ 2410018 w 8568952"/>
              <a:gd name="connsiteY21" fmla="*/ 2046223 h 2232248"/>
              <a:gd name="connsiteX22" fmla="*/ 2945577 w 8568952"/>
              <a:gd name="connsiteY22" fmla="*/ 2046224 h 2232248"/>
              <a:gd name="connsiteX23" fmla="*/ 3213357 w 8568952"/>
              <a:gd name="connsiteY23" fmla="*/ 2139236 h 2232248"/>
              <a:gd name="connsiteX24" fmla="*/ 2945577 w 8568952"/>
              <a:gd name="connsiteY24" fmla="*/ 2232248 h 2232248"/>
              <a:gd name="connsiteX25" fmla="*/ 1514475 w 8568952"/>
              <a:gd name="connsiteY25" fmla="*/ 2232248 h 2232248"/>
              <a:gd name="connsiteX26" fmla="*/ 3213357 w 8568952"/>
              <a:gd name="connsiteY26" fmla="*/ 1860199 h 2232248"/>
              <a:gd name="connsiteX27" fmla="*/ 3213357 w 8568952"/>
              <a:gd name="connsiteY27" fmla="*/ 2139236 h 2232248"/>
              <a:gd name="connsiteX28" fmla="*/ 5355595 w 8568952"/>
              <a:gd name="connsiteY28" fmla="*/ 2139236 h 2232248"/>
              <a:gd name="connsiteX29" fmla="*/ 5355595 w 8568952"/>
              <a:gd name="connsiteY29" fmla="*/ 1860199 h 2232248"/>
              <a:gd name="connsiteX30" fmla="*/ 2142238 w 8568952"/>
              <a:gd name="connsiteY30" fmla="*/ 1953211 h 2232248"/>
              <a:gd name="connsiteX31" fmla="*/ 2142238 w 8568952"/>
              <a:gd name="connsiteY31" fmla="*/ 372049 h 2232248"/>
              <a:gd name="connsiteX32" fmla="*/ 6426714 w 8568952"/>
              <a:gd name="connsiteY32" fmla="*/ 372049 h 2232248"/>
              <a:gd name="connsiteX33" fmla="*/ 6426714 w 8568952"/>
              <a:gd name="connsiteY33" fmla="*/ 1953211 h 2232248"/>
              <a:gd name="connsiteX0" fmla="*/ 0 w 7083052"/>
              <a:gd name="connsiteY0" fmla="*/ 2232248 h 2232248"/>
              <a:gd name="connsiteX1" fmla="*/ 1459677 w 7083052"/>
              <a:gd name="connsiteY1" fmla="*/ 2232248 h 2232248"/>
              <a:gd name="connsiteX2" fmla="*/ 1727457 w 7083052"/>
              <a:gd name="connsiteY2" fmla="*/ 2139236 h 2232248"/>
              <a:gd name="connsiteX3" fmla="*/ 1459677 w 7083052"/>
              <a:gd name="connsiteY3" fmla="*/ 2046224 h 2232248"/>
              <a:gd name="connsiteX4" fmla="*/ 924118 w 7083052"/>
              <a:gd name="connsiteY4" fmla="*/ 2046224 h 2232248"/>
              <a:gd name="connsiteX5" fmla="*/ 656338 w 7083052"/>
              <a:gd name="connsiteY5" fmla="*/ 1953212 h 2232248"/>
              <a:gd name="connsiteX6" fmla="*/ 924118 w 7083052"/>
              <a:gd name="connsiteY6" fmla="*/ 1860200 h 2232248"/>
              <a:gd name="connsiteX7" fmla="*/ 4673034 w 7083052"/>
              <a:gd name="connsiteY7" fmla="*/ 1860199 h 2232248"/>
              <a:gd name="connsiteX8" fmla="*/ 4940814 w 7083052"/>
              <a:gd name="connsiteY8" fmla="*/ 1953211 h 2232248"/>
              <a:gd name="connsiteX9" fmla="*/ 4673034 w 7083052"/>
              <a:gd name="connsiteY9" fmla="*/ 2046223 h 2232248"/>
              <a:gd name="connsiteX10" fmla="*/ 4137475 w 7083052"/>
              <a:gd name="connsiteY10" fmla="*/ 2046224 h 2232248"/>
              <a:gd name="connsiteX11" fmla="*/ 3869695 w 7083052"/>
              <a:gd name="connsiteY11" fmla="*/ 2139236 h 2232248"/>
              <a:gd name="connsiteX12" fmla="*/ 4137475 w 7083052"/>
              <a:gd name="connsiteY12" fmla="*/ 2232248 h 2232248"/>
              <a:gd name="connsiteX13" fmla="*/ 7083052 w 7083052"/>
              <a:gd name="connsiteY13" fmla="*/ 2232248 h 2232248"/>
              <a:gd name="connsiteX14" fmla="*/ 6011933 w 7083052"/>
              <a:gd name="connsiteY14" fmla="*/ 1302148 h 2232248"/>
              <a:gd name="connsiteX15" fmla="*/ 7083052 w 7083052"/>
              <a:gd name="connsiteY15" fmla="*/ 372049 h 2232248"/>
              <a:gd name="connsiteX16" fmla="*/ 4940814 w 7083052"/>
              <a:gd name="connsiteY16" fmla="*/ 372049 h 2232248"/>
              <a:gd name="connsiteX17" fmla="*/ 4940814 w 7083052"/>
              <a:gd name="connsiteY17" fmla="*/ 93012 h 2232248"/>
              <a:gd name="connsiteX18" fmla="*/ 4673034 w 7083052"/>
              <a:gd name="connsiteY18" fmla="*/ 0 h 2232248"/>
              <a:gd name="connsiteX19" fmla="*/ 924118 w 7083052"/>
              <a:gd name="connsiteY19" fmla="*/ 0 h 2232248"/>
              <a:gd name="connsiteX20" fmla="*/ 656338 w 7083052"/>
              <a:gd name="connsiteY20" fmla="*/ 93012 h 2232248"/>
              <a:gd name="connsiteX21" fmla="*/ 656338 w 7083052"/>
              <a:gd name="connsiteY21" fmla="*/ 372049 h 2232248"/>
              <a:gd name="connsiteX22" fmla="*/ 51944 w 7083052"/>
              <a:gd name="connsiteY22" fmla="*/ 387748 h 2232248"/>
              <a:gd name="connsiteX23" fmla="*/ 0 w 7083052"/>
              <a:gd name="connsiteY23" fmla="*/ 2232248 h 2232248"/>
              <a:gd name="connsiteX0" fmla="*/ 1727457 w 7083052"/>
              <a:gd name="connsiteY0" fmla="*/ 2139236 h 2232248"/>
              <a:gd name="connsiteX1" fmla="*/ 1459677 w 7083052"/>
              <a:gd name="connsiteY1" fmla="*/ 2046224 h 2232248"/>
              <a:gd name="connsiteX2" fmla="*/ 924118 w 7083052"/>
              <a:gd name="connsiteY2" fmla="*/ 2046224 h 2232248"/>
              <a:gd name="connsiteX3" fmla="*/ 656338 w 7083052"/>
              <a:gd name="connsiteY3" fmla="*/ 1953212 h 2232248"/>
              <a:gd name="connsiteX4" fmla="*/ 924118 w 7083052"/>
              <a:gd name="connsiteY4" fmla="*/ 1860200 h 2232248"/>
              <a:gd name="connsiteX5" fmla="*/ 1727457 w 7083052"/>
              <a:gd name="connsiteY5" fmla="*/ 1860199 h 2232248"/>
              <a:gd name="connsiteX6" fmla="*/ 1727457 w 7083052"/>
              <a:gd name="connsiteY6" fmla="*/ 2139236 h 2232248"/>
              <a:gd name="connsiteX7" fmla="*/ 3869695 w 7083052"/>
              <a:gd name="connsiteY7" fmla="*/ 2139236 h 2232248"/>
              <a:gd name="connsiteX8" fmla="*/ 4137475 w 7083052"/>
              <a:gd name="connsiteY8" fmla="*/ 2046224 h 2232248"/>
              <a:gd name="connsiteX9" fmla="*/ 4673034 w 7083052"/>
              <a:gd name="connsiteY9" fmla="*/ 2046224 h 2232248"/>
              <a:gd name="connsiteX10" fmla="*/ 4940814 w 7083052"/>
              <a:gd name="connsiteY10" fmla="*/ 1953212 h 2232248"/>
              <a:gd name="connsiteX11" fmla="*/ 4673034 w 7083052"/>
              <a:gd name="connsiteY11" fmla="*/ 1860200 h 2232248"/>
              <a:gd name="connsiteX12" fmla="*/ 3869695 w 7083052"/>
              <a:gd name="connsiteY12" fmla="*/ 1860199 h 2232248"/>
              <a:gd name="connsiteX13" fmla="*/ 3869695 w 7083052"/>
              <a:gd name="connsiteY13" fmla="*/ 2139236 h 2232248"/>
              <a:gd name="connsiteX0" fmla="*/ 28575 w 7083052"/>
              <a:gd name="connsiteY0" fmla="*/ 2232248 h 2232248"/>
              <a:gd name="connsiteX1" fmla="*/ 366269 w 7083052"/>
              <a:gd name="connsiteY1" fmla="*/ 1159273 h 2232248"/>
              <a:gd name="connsiteX2" fmla="*/ 66675 w 7083052"/>
              <a:gd name="connsiteY2" fmla="*/ 372049 h 2232248"/>
              <a:gd name="connsiteX3" fmla="*/ 656338 w 7083052"/>
              <a:gd name="connsiteY3" fmla="*/ 372049 h 2232248"/>
              <a:gd name="connsiteX4" fmla="*/ 656338 w 7083052"/>
              <a:gd name="connsiteY4" fmla="*/ 93012 h 2232248"/>
              <a:gd name="connsiteX5" fmla="*/ 924118 w 7083052"/>
              <a:gd name="connsiteY5" fmla="*/ 0 h 2232248"/>
              <a:gd name="connsiteX6" fmla="*/ 4673034 w 7083052"/>
              <a:gd name="connsiteY6" fmla="*/ 0 h 2232248"/>
              <a:gd name="connsiteX7" fmla="*/ 4940814 w 7083052"/>
              <a:gd name="connsiteY7" fmla="*/ 93012 h 2232248"/>
              <a:gd name="connsiteX8" fmla="*/ 4940814 w 7083052"/>
              <a:gd name="connsiteY8" fmla="*/ 372049 h 2232248"/>
              <a:gd name="connsiteX9" fmla="*/ 4940814 w 7083052"/>
              <a:gd name="connsiteY9" fmla="*/ 372049 h 2232248"/>
              <a:gd name="connsiteX10" fmla="*/ 5540002 w 7083052"/>
              <a:gd name="connsiteY10" fmla="*/ 362524 h 2232248"/>
              <a:gd name="connsiteX11" fmla="*/ 5249933 w 7083052"/>
              <a:gd name="connsiteY11" fmla="*/ 1254523 h 2232248"/>
              <a:gd name="connsiteX12" fmla="*/ 5540002 w 7083052"/>
              <a:gd name="connsiteY12" fmla="*/ 2232248 h 2232248"/>
              <a:gd name="connsiteX13" fmla="*/ 4137475 w 7083052"/>
              <a:gd name="connsiteY13" fmla="*/ 2232248 h 2232248"/>
              <a:gd name="connsiteX14" fmla="*/ 3869695 w 7083052"/>
              <a:gd name="connsiteY14" fmla="*/ 2139236 h 2232248"/>
              <a:gd name="connsiteX15" fmla="*/ 4137475 w 7083052"/>
              <a:gd name="connsiteY15" fmla="*/ 2046224 h 2232248"/>
              <a:gd name="connsiteX16" fmla="*/ 4673034 w 7083052"/>
              <a:gd name="connsiteY16" fmla="*/ 2046224 h 2232248"/>
              <a:gd name="connsiteX17" fmla="*/ 4940814 w 7083052"/>
              <a:gd name="connsiteY17" fmla="*/ 1953212 h 2232248"/>
              <a:gd name="connsiteX18" fmla="*/ 4673034 w 7083052"/>
              <a:gd name="connsiteY18" fmla="*/ 1860200 h 2232248"/>
              <a:gd name="connsiteX19" fmla="*/ 924118 w 7083052"/>
              <a:gd name="connsiteY19" fmla="*/ 1860199 h 2232248"/>
              <a:gd name="connsiteX20" fmla="*/ 656338 w 7083052"/>
              <a:gd name="connsiteY20" fmla="*/ 1953211 h 2232248"/>
              <a:gd name="connsiteX21" fmla="*/ 924118 w 7083052"/>
              <a:gd name="connsiteY21" fmla="*/ 2046223 h 2232248"/>
              <a:gd name="connsiteX22" fmla="*/ 1459677 w 7083052"/>
              <a:gd name="connsiteY22" fmla="*/ 2046224 h 2232248"/>
              <a:gd name="connsiteX23" fmla="*/ 1727457 w 7083052"/>
              <a:gd name="connsiteY23" fmla="*/ 2139236 h 2232248"/>
              <a:gd name="connsiteX24" fmla="*/ 1459677 w 7083052"/>
              <a:gd name="connsiteY24" fmla="*/ 2232248 h 2232248"/>
              <a:gd name="connsiteX25" fmla="*/ 28575 w 7083052"/>
              <a:gd name="connsiteY25" fmla="*/ 2232248 h 2232248"/>
              <a:gd name="connsiteX26" fmla="*/ 1727457 w 7083052"/>
              <a:gd name="connsiteY26" fmla="*/ 1860199 h 2232248"/>
              <a:gd name="connsiteX27" fmla="*/ 1727457 w 7083052"/>
              <a:gd name="connsiteY27" fmla="*/ 2139236 h 2232248"/>
              <a:gd name="connsiteX28" fmla="*/ 3869695 w 7083052"/>
              <a:gd name="connsiteY28" fmla="*/ 2139236 h 2232248"/>
              <a:gd name="connsiteX29" fmla="*/ 3869695 w 7083052"/>
              <a:gd name="connsiteY29" fmla="*/ 1860199 h 2232248"/>
              <a:gd name="connsiteX30" fmla="*/ 656338 w 7083052"/>
              <a:gd name="connsiteY30" fmla="*/ 1953211 h 2232248"/>
              <a:gd name="connsiteX31" fmla="*/ 656338 w 7083052"/>
              <a:gd name="connsiteY31" fmla="*/ 372049 h 2232248"/>
              <a:gd name="connsiteX32" fmla="*/ 4940814 w 7083052"/>
              <a:gd name="connsiteY32" fmla="*/ 372049 h 2232248"/>
              <a:gd name="connsiteX33" fmla="*/ 4940814 w 7083052"/>
              <a:gd name="connsiteY33" fmla="*/ 1953211 h 2232248"/>
              <a:gd name="connsiteX0" fmla="*/ 0 w 7083052"/>
              <a:gd name="connsiteY0" fmla="*/ 2232248 h 2232248"/>
              <a:gd name="connsiteX1" fmla="*/ 1459677 w 7083052"/>
              <a:gd name="connsiteY1" fmla="*/ 2232248 h 2232248"/>
              <a:gd name="connsiteX2" fmla="*/ 1727457 w 7083052"/>
              <a:gd name="connsiteY2" fmla="*/ 2139236 h 2232248"/>
              <a:gd name="connsiteX3" fmla="*/ 1459677 w 7083052"/>
              <a:gd name="connsiteY3" fmla="*/ 2046224 h 2232248"/>
              <a:gd name="connsiteX4" fmla="*/ 924118 w 7083052"/>
              <a:gd name="connsiteY4" fmla="*/ 2046224 h 2232248"/>
              <a:gd name="connsiteX5" fmla="*/ 656338 w 7083052"/>
              <a:gd name="connsiteY5" fmla="*/ 1953212 h 2232248"/>
              <a:gd name="connsiteX6" fmla="*/ 924118 w 7083052"/>
              <a:gd name="connsiteY6" fmla="*/ 1860200 h 2232248"/>
              <a:gd name="connsiteX7" fmla="*/ 4673034 w 7083052"/>
              <a:gd name="connsiteY7" fmla="*/ 1860199 h 2232248"/>
              <a:gd name="connsiteX8" fmla="*/ 4940814 w 7083052"/>
              <a:gd name="connsiteY8" fmla="*/ 1953211 h 2232248"/>
              <a:gd name="connsiteX9" fmla="*/ 4673034 w 7083052"/>
              <a:gd name="connsiteY9" fmla="*/ 2046223 h 2232248"/>
              <a:gd name="connsiteX10" fmla="*/ 4137475 w 7083052"/>
              <a:gd name="connsiteY10" fmla="*/ 2046224 h 2232248"/>
              <a:gd name="connsiteX11" fmla="*/ 3869695 w 7083052"/>
              <a:gd name="connsiteY11" fmla="*/ 2139236 h 2232248"/>
              <a:gd name="connsiteX12" fmla="*/ 4137475 w 7083052"/>
              <a:gd name="connsiteY12" fmla="*/ 2232248 h 2232248"/>
              <a:gd name="connsiteX13" fmla="*/ 7083052 w 7083052"/>
              <a:gd name="connsiteY13" fmla="*/ 2232248 h 2232248"/>
              <a:gd name="connsiteX14" fmla="*/ 6011933 w 7083052"/>
              <a:gd name="connsiteY14" fmla="*/ 1302148 h 2232248"/>
              <a:gd name="connsiteX15" fmla="*/ 7083052 w 7083052"/>
              <a:gd name="connsiteY15" fmla="*/ 372049 h 2232248"/>
              <a:gd name="connsiteX16" fmla="*/ 4940814 w 7083052"/>
              <a:gd name="connsiteY16" fmla="*/ 372049 h 2232248"/>
              <a:gd name="connsiteX17" fmla="*/ 4940814 w 7083052"/>
              <a:gd name="connsiteY17" fmla="*/ 93012 h 2232248"/>
              <a:gd name="connsiteX18" fmla="*/ 4673034 w 7083052"/>
              <a:gd name="connsiteY18" fmla="*/ 0 h 2232248"/>
              <a:gd name="connsiteX19" fmla="*/ 924118 w 7083052"/>
              <a:gd name="connsiteY19" fmla="*/ 0 h 2232248"/>
              <a:gd name="connsiteX20" fmla="*/ 656338 w 7083052"/>
              <a:gd name="connsiteY20" fmla="*/ 93012 h 2232248"/>
              <a:gd name="connsiteX21" fmla="*/ 656338 w 7083052"/>
              <a:gd name="connsiteY21" fmla="*/ 372049 h 2232248"/>
              <a:gd name="connsiteX22" fmla="*/ 51944 w 7083052"/>
              <a:gd name="connsiteY22" fmla="*/ 387748 h 2232248"/>
              <a:gd name="connsiteX23" fmla="*/ 0 w 7083052"/>
              <a:gd name="connsiteY23" fmla="*/ 2232248 h 2232248"/>
              <a:gd name="connsiteX0" fmla="*/ 1727457 w 7083052"/>
              <a:gd name="connsiteY0" fmla="*/ 2139236 h 2232248"/>
              <a:gd name="connsiteX1" fmla="*/ 1459677 w 7083052"/>
              <a:gd name="connsiteY1" fmla="*/ 2046224 h 2232248"/>
              <a:gd name="connsiteX2" fmla="*/ 924118 w 7083052"/>
              <a:gd name="connsiteY2" fmla="*/ 2046224 h 2232248"/>
              <a:gd name="connsiteX3" fmla="*/ 656338 w 7083052"/>
              <a:gd name="connsiteY3" fmla="*/ 1953212 h 2232248"/>
              <a:gd name="connsiteX4" fmla="*/ 924118 w 7083052"/>
              <a:gd name="connsiteY4" fmla="*/ 1860200 h 2232248"/>
              <a:gd name="connsiteX5" fmla="*/ 1727457 w 7083052"/>
              <a:gd name="connsiteY5" fmla="*/ 1860199 h 2232248"/>
              <a:gd name="connsiteX6" fmla="*/ 1727457 w 7083052"/>
              <a:gd name="connsiteY6" fmla="*/ 2139236 h 2232248"/>
              <a:gd name="connsiteX7" fmla="*/ 3869695 w 7083052"/>
              <a:gd name="connsiteY7" fmla="*/ 2139236 h 2232248"/>
              <a:gd name="connsiteX8" fmla="*/ 4137475 w 7083052"/>
              <a:gd name="connsiteY8" fmla="*/ 2046224 h 2232248"/>
              <a:gd name="connsiteX9" fmla="*/ 4673034 w 7083052"/>
              <a:gd name="connsiteY9" fmla="*/ 2046224 h 2232248"/>
              <a:gd name="connsiteX10" fmla="*/ 4940814 w 7083052"/>
              <a:gd name="connsiteY10" fmla="*/ 1953212 h 2232248"/>
              <a:gd name="connsiteX11" fmla="*/ 4673034 w 7083052"/>
              <a:gd name="connsiteY11" fmla="*/ 1860200 h 2232248"/>
              <a:gd name="connsiteX12" fmla="*/ 3869695 w 7083052"/>
              <a:gd name="connsiteY12" fmla="*/ 1860199 h 2232248"/>
              <a:gd name="connsiteX13" fmla="*/ 3869695 w 7083052"/>
              <a:gd name="connsiteY13" fmla="*/ 2139236 h 2232248"/>
              <a:gd name="connsiteX0" fmla="*/ 28575 w 7083052"/>
              <a:gd name="connsiteY0" fmla="*/ 2232248 h 2232248"/>
              <a:gd name="connsiteX1" fmla="*/ 366269 w 7083052"/>
              <a:gd name="connsiteY1" fmla="*/ 1159273 h 2232248"/>
              <a:gd name="connsiteX2" fmla="*/ 66675 w 7083052"/>
              <a:gd name="connsiteY2" fmla="*/ 372049 h 2232248"/>
              <a:gd name="connsiteX3" fmla="*/ 656338 w 7083052"/>
              <a:gd name="connsiteY3" fmla="*/ 372049 h 2232248"/>
              <a:gd name="connsiteX4" fmla="*/ 656338 w 7083052"/>
              <a:gd name="connsiteY4" fmla="*/ 93012 h 2232248"/>
              <a:gd name="connsiteX5" fmla="*/ 924118 w 7083052"/>
              <a:gd name="connsiteY5" fmla="*/ 0 h 2232248"/>
              <a:gd name="connsiteX6" fmla="*/ 4673034 w 7083052"/>
              <a:gd name="connsiteY6" fmla="*/ 0 h 2232248"/>
              <a:gd name="connsiteX7" fmla="*/ 4940814 w 7083052"/>
              <a:gd name="connsiteY7" fmla="*/ 93012 h 2232248"/>
              <a:gd name="connsiteX8" fmla="*/ 4940814 w 7083052"/>
              <a:gd name="connsiteY8" fmla="*/ 372049 h 2232248"/>
              <a:gd name="connsiteX9" fmla="*/ 4940814 w 7083052"/>
              <a:gd name="connsiteY9" fmla="*/ 372049 h 2232248"/>
              <a:gd name="connsiteX10" fmla="*/ 5540002 w 7083052"/>
              <a:gd name="connsiteY10" fmla="*/ 362524 h 2232248"/>
              <a:gd name="connsiteX11" fmla="*/ 5249933 w 7083052"/>
              <a:gd name="connsiteY11" fmla="*/ 1254523 h 2232248"/>
              <a:gd name="connsiteX12" fmla="*/ 5540002 w 7083052"/>
              <a:gd name="connsiteY12" fmla="*/ 2232248 h 2232248"/>
              <a:gd name="connsiteX13" fmla="*/ 4137475 w 7083052"/>
              <a:gd name="connsiteY13" fmla="*/ 2232248 h 2232248"/>
              <a:gd name="connsiteX14" fmla="*/ 3869695 w 7083052"/>
              <a:gd name="connsiteY14" fmla="*/ 2139236 h 2232248"/>
              <a:gd name="connsiteX15" fmla="*/ 4137475 w 7083052"/>
              <a:gd name="connsiteY15" fmla="*/ 2046224 h 2232248"/>
              <a:gd name="connsiteX16" fmla="*/ 4673034 w 7083052"/>
              <a:gd name="connsiteY16" fmla="*/ 2046224 h 2232248"/>
              <a:gd name="connsiteX17" fmla="*/ 4940814 w 7083052"/>
              <a:gd name="connsiteY17" fmla="*/ 1953212 h 2232248"/>
              <a:gd name="connsiteX18" fmla="*/ 4673034 w 7083052"/>
              <a:gd name="connsiteY18" fmla="*/ 1860200 h 2232248"/>
              <a:gd name="connsiteX19" fmla="*/ 924118 w 7083052"/>
              <a:gd name="connsiteY19" fmla="*/ 1860199 h 2232248"/>
              <a:gd name="connsiteX20" fmla="*/ 656338 w 7083052"/>
              <a:gd name="connsiteY20" fmla="*/ 1953211 h 2232248"/>
              <a:gd name="connsiteX21" fmla="*/ 924118 w 7083052"/>
              <a:gd name="connsiteY21" fmla="*/ 2046223 h 2232248"/>
              <a:gd name="connsiteX22" fmla="*/ 1459677 w 7083052"/>
              <a:gd name="connsiteY22" fmla="*/ 2046224 h 2232248"/>
              <a:gd name="connsiteX23" fmla="*/ 1727457 w 7083052"/>
              <a:gd name="connsiteY23" fmla="*/ 2139236 h 2232248"/>
              <a:gd name="connsiteX24" fmla="*/ 1459677 w 7083052"/>
              <a:gd name="connsiteY24" fmla="*/ 2232248 h 2232248"/>
              <a:gd name="connsiteX25" fmla="*/ 28575 w 7083052"/>
              <a:gd name="connsiteY25" fmla="*/ 2232248 h 2232248"/>
              <a:gd name="connsiteX26" fmla="*/ 1727457 w 7083052"/>
              <a:gd name="connsiteY26" fmla="*/ 1860199 h 2232248"/>
              <a:gd name="connsiteX27" fmla="*/ 1727457 w 7083052"/>
              <a:gd name="connsiteY27" fmla="*/ 2139236 h 2232248"/>
              <a:gd name="connsiteX28" fmla="*/ 3869695 w 7083052"/>
              <a:gd name="connsiteY28" fmla="*/ 2139236 h 2232248"/>
              <a:gd name="connsiteX29" fmla="*/ 3869695 w 7083052"/>
              <a:gd name="connsiteY29" fmla="*/ 1860199 h 2232248"/>
              <a:gd name="connsiteX30" fmla="*/ 656338 w 7083052"/>
              <a:gd name="connsiteY30" fmla="*/ 1953211 h 2232248"/>
              <a:gd name="connsiteX31" fmla="*/ 656338 w 7083052"/>
              <a:gd name="connsiteY31" fmla="*/ 372049 h 2232248"/>
              <a:gd name="connsiteX32" fmla="*/ 4940814 w 7083052"/>
              <a:gd name="connsiteY32" fmla="*/ 372049 h 2232248"/>
              <a:gd name="connsiteX33" fmla="*/ 4940814 w 7083052"/>
              <a:gd name="connsiteY33" fmla="*/ 1953211 h 2232248"/>
              <a:gd name="connsiteX0" fmla="*/ 0 w 7083052"/>
              <a:gd name="connsiteY0" fmla="*/ 2232248 h 2232248"/>
              <a:gd name="connsiteX1" fmla="*/ 1459677 w 7083052"/>
              <a:gd name="connsiteY1" fmla="*/ 2232248 h 2232248"/>
              <a:gd name="connsiteX2" fmla="*/ 1727457 w 7083052"/>
              <a:gd name="connsiteY2" fmla="*/ 2139236 h 2232248"/>
              <a:gd name="connsiteX3" fmla="*/ 1459677 w 7083052"/>
              <a:gd name="connsiteY3" fmla="*/ 2046224 h 2232248"/>
              <a:gd name="connsiteX4" fmla="*/ 924118 w 7083052"/>
              <a:gd name="connsiteY4" fmla="*/ 2046224 h 2232248"/>
              <a:gd name="connsiteX5" fmla="*/ 656338 w 7083052"/>
              <a:gd name="connsiteY5" fmla="*/ 1953212 h 2232248"/>
              <a:gd name="connsiteX6" fmla="*/ 924118 w 7083052"/>
              <a:gd name="connsiteY6" fmla="*/ 1860200 h 2232248"/>
              <a:gd name="connsiteX7" fmla="*/ 4673034 w 7083052"/>
              <a:gd name="connsiteY7" fmla="*/ 1860199 h 2232248"/>
              <a:gd name="connsiteX8" fmla="*/ 4940814 w 7083052"/>
              <a:gd name="connsiteY8" fmla="*/ 1953211 h 2232248"/>
              <a:gd name="connsiteX9" fmla="*/ 4673034 w 7083052"/>
              <a:gd name="connsiteY9" fmla="*/ 2046223 h 2232248"/>
              <a:gd name="connsiteX10" fmla="*/ 4137475 w 7083052"/>
              <a:gd name="connsiteY10" fmla="*/ 2046224 h 2232248"/>
              <a:gd name="connsiteX11" fmla="*/ 3869695 w 7083052"/>
              <a:gd name="connsiteY11" fmla="*/ 2139236 h 2232248"/>
              <a:gd name="connsiteX12" fmla="*/ 4137475 w 7083052"/>
              <a:gd name="connsiteY12" fmla="*/ 2232248 h 2232248"/>
              <a:gd name="connsiteX13" fmla="*/ 7083052 w 7083052"/>
              <a:gd name="connsiteY13" fmla="*/ 2232248 h 2232248"/>
              <a:gd name="connsiteX14" fmla="*/ 6011933 w 7083052"/>
              <a:gd name="connsiteY14" fmla="*/ 1302148 h 2232248"/>
              <a:gd name="connsiteX15" fmla="*/ 5520952 w 7083052"/>
              <a:gd name="connsiteY15" fmla="*/ 372049 h 2232248"/>
              <a:gd name="connsiteX16" fmla="*/ 4940814 w 7083052"/>
              <a:gd name="connsiteY16" fmla="*/ 372049 h 2232248"/>
              <a:gd name="connsiteX17" fmla="*/ 4940814 w 7083052"/>
              <a:gd name="connsiteY17" fmla="*/ 93012 h 2232248"/>
              <a:gd name="connsiteX18" fmla="*/ 4673034 w 7083052"/>
              <a:gd name="connsiteY18" fmla="*/ 0 h 2232248"/>
              <a:gd name="connsiteX19" fmla="*/ 924118 w 7083052"/>
              <a:gd name="connsiteY19" fmla="*/ 0 h 2232248"/>
              <a:gd name="connsiteX20" fmla="*/ 656338 w 7083052"/>
              <a:gd name="connsiteY20" fmla="*/ 93012 h 2232248"/>
              <a:gd name="connsiteX21" fmla="*/ 656338 w 7083052"/>
              <a:gd name="connsiteY21" fmla="*/ 372049 h 2232248"/>
              <a:gd name="connsiteX22" fmla="*/ 51944 w 7083052"/>
              <a:gd name="connsiteY22" fmla="*/ 387748 h 2232248"/>
              <a:gd name="connsiteX23" fmla="*/ 0 w 7083052"/>
              <a:gd name="connsiteY23" fmla="*/ 2232248 h 2232248"/>
              <a:gd name="connsiteX0" fmla="*/ 1727457 w 7083052"/>
              <a:gd name="connsiteY0" fmla="*/ 2139236 h 2232248"/>
              <a:gd name="connsiteX1" fmla="*/ 1459677 w 7083052"/>
              <a:gd name="connsiteY1" fmla="*/ 2046224 h 2232248"/>
              <a:gd name="connsiteX2" fmla="*/ 924118 w 7083052"/>
              <a:gd name="connsiteY2" fmla="*/ 2046224 h 2232248"/>
              <a:gd name="connsiteX3" fmla="*/ 656338 w 7083052"/>
              <a:gd name="connsiteY3" fmla="*/ 1953212 h 2232248"/>
              <a:gd name="connsiteX4" fmla="*/ 924118 w 7083052"/>
              <a:gd name="connsiteY4" fmla="*/ 1860200 h 2232248"/>
              <a:gd name="connsiteX5" fmla="*/ 1727457 w 7083052"/>
              <a:gd name="connsiteY5" fmla="*/ 1860199 h 2232248"/>
              <a:gd name="connsiteX6" fmla="*/ 1727457 w 7083052"/>
              <a:gd name="connsiteY6" fmla="*/ 2139236 h 2232248"/>
              <a:gd name="connsiteX7" fmla="*/ 3869695 w 7083052"/>
              <a:gd name="connsiteY7" fmla="*/ 2139236 h 2232248"/>
              <a:gd name="connsiteX8" fmla="*/ 4137475 w 7083052"/>
              <a:gd name="connsiteY8" fmla="*/ 2046224 h 2232248"/>
              <a:gd name="connsiteX9" fmla="*/ 4673034 w 7083052"/>
              <a:gd name="connsiteY9" fmla="*/ 2046224 h 2232248"/>
              <a:gd name="connsiteX10" fmla="*/ 4940814 w 7083052"/>
              <a:gd name="connsiteY10" fmla="*/ 1953212 h 2232248"/>
              <a:gd name="connsiteX11" fmla="*/ 4673034 w 7083052"/>
              <a:gd name="connsiteY11" fmla="*/ 1860200 h 2232248"/>
              <a:gd name="connsiteX12" fmla="*/ 3869695 w 7083052"/>
              <a:gd name="connsiteY12" fmla="*/ 1860199 h 2232248"/>
              <a:gd name="connsiteX13" fmla="*/ 3869695 w 7083052"/>
              <a:gd name="connsiteY13" fmla="*/ 2139236 h 2232248"/>
              <a:gd name="connsiteX0" fmla="*/ 28575 w 7083052"/>
              <a:gd name="connsiteY0" fmla="*/ 2232248 h 2232248"/>
              <a:gd name="connsiteX1" fmla="*/ 366269 w 7083052"/>
              <a:gd name="connsiteY1" fmla="*/ 1159273 h 2232248"/>
              <a:gd name="connsiteX2" fmla="*/ 66675 w 7083052"/>
              <a:gd name="connsiteY2" fmla="*/ 372049 h 2232248"/>
              <a:gd name="connsiteX3" fmla="*/ 656338 w 7083052"/>
              <a:gd name="connsiteY3" fmla="*/ 372049 h 2232248"/>
              <a:gd name="connsiteX4" fmla="*/ 656338 w 7083052"/>
              <a:gd name="connsiteY4" fmla="*/ 93012 h 2232248"/>
              <a:gd name="connsiteX5" fmla="*/ 924118 w 7083052"/>
              <a:gd name="connsiteY5" fmla="*/ 0 h 2232248"/>
              <a:gd name="connsiteX6" fmla="*/ 4673034 w 7083052"/>
              <a:gd name="connsiteY6" fmla="*/ 0 h 2232248"/>
              <a:gd name="connsiteX7" fmla="*/ 4940814 w 7083052"/>
              <a:gd name="connsiteY7" fmla="*/ 93012 h 2232248"/>
              <a:gd name="connsiteX8" fmla="*/ 4940814 w 7083052"/>
              <a:gd name="connsiteY8" fmla="*/ 372049 h 2232248"/>
              <a:gd name="connsiteX9" fmla="*/ 4940814 w 7083052"/>
              <a:gd name="connsiteY9" fmla="*/ 372049 h 2232248"/>
              <a:gd name="connsiteX10" fmla="*/ 5540002 w 7083052"/>
              <a:gd name="connsiteY10" fmla="*/ 362524 h 2232248"/>
              <a:gd name="connsiteX11" fmla="*/ 5249933 w 7083052"/>
              <a:gd name="connsiteY11" fmla="*/ 1254523 h 2232248"/>
              <a:gd name="connsiteX12" fmla="*/ 5540002 w 7083052"/>
              <a:gd name="connsiteY12" fmla="*/ 2232248 h 2232248"/>
              <a:gd name="connsiteX13" fmla="*/ 4137475 w 7083052"/>
              <a:gd name="connsiteY13" fmla="*/ 2232248 h 2232248"/>
              <a:gd name="connsiteX14" fmla="*/ 3869695 w 7083052"/>
              <a:gd name="connsiteY14" fmla="*/ 2139236 h 2232248"/>
              <a:gd name="connsiteX15" fmla="*/ 4137475 w 7083052"/>
              <a:gd name="connsiteY15" fmla="*/ 2046224 h 2232248"/>
              <a:gd name="connsiteX16" fmla="*/ 4673034 w 7083052"/>
              <a:gd name="connsiteY16" fmla="*/ 2046224 h 2232248"/>
              <a:gd name="connsiteX17" fmla="*/ 4940814 w 7083052"/>
              <a:gd name="connsiteY17" fmla="*/ 1953212 h 2232248"/>
              <a:gd name="connsiteX18" fmla="*/ 4673034 w 7083052"/>
              <a:gd name="connsiteY18" fmla="*/ 1860200 h 2232248"/>
              <a:gd name="connsiteX19" fmla="*/ 924118 w 7083052"/>
              <a:gd name="connsiteY19" fmla="*/ 1860199 h 2232248"/>
              <a:gd name="connsiteX20" fmla="*/ 656338 w 7083052"/>
              <a:gd name="connsiteY20" fmla="*/ 1953211 h 2232248"/>
              <a:gd name="connsiteX21" fmla="*/ 924118 w 7083052"/>
              <a:gd name="connsiteY21" fmla="*/ 2046223 h 2232248"/>
              <a:gd name="connsiteX22" fmla="*/ 1459677 w 7083052"/>
              <a:gd name="connsiteY22" fmla="*/ 2046224 h 2232248"/>
              <a:gd name="connsiteX23" fmla="*/ 1727457 w 7083052"/>
              <a:gd name="connsiteY23" fmla="*/ 2139236 h 2232248"/>
              <a:gd name="connsiteX24" fmla="*/ 1459677 w 7083052"/>
              <a:gd name="connsiteY24" fmla="*/ 2232248 h 2232248"/>
              <a:gd name="connsiteX25" fmla="*/ 28575 w 7083052"/>
              <a:gd name="connsiteY25" fmla="*/ 2232248 h 2232248"/>
              <a:gd name="connsiteX26" fmla="*/ 1727457 w 7083052"/>
              <a:gd name="connsiteY26" fmla="*/ 1860199 h 2232248"/>
              <a:gd name="connsiteX27" fmla="*/ 1727457 w 7083052"/>
              <a:gd name="connsiteY27" fmla="*/ 2139236 h 2232248"/>
              <a:gd name="connsiteX28" fmla="*/ 3869695 w 7083052"/>
              <a:gd name="connsiteY28" fmla="*/ 2139236 h 2232248"/>
              <a:gd name="connsiteX29" fmla="*/ 3869695 w 7083052"/>
              <a:gd name="connsiteY29" fmla="*/ 1860199 h 2232248"/>
              <a:gd name="connsiteX30" fmla="*/ 656338 w 7083052"/>
              <a:gd name="connsiteY30" fmla="*/ 1953211 h 2232248"/>
              <a:gd name="connsiteX31" fmla="*/ 656338 w 7083052"/>
              <a:gd name="connsiteY31" fmla="*/ 372049 h 2232248"/>
              <a:gd name="connsiteX32" fmla="*/ 4940814 w 7083052"/>
              <a:gd name="connsiteY32" fmla="*/ 372049 h 2232248"/>
              <a:gd name="connsiteX33" fmla="*/ 4940814 w 7083052"/>
              <a:gd name="connsiteY33" fmla="*/ 1953211 h 2232248"/>
              <a:gd name="connsiteX0" fmla="*/ 0 w 7083052"/>
              <a:gd name="connsiteY0" fmla="*/ 2232248 h 2232248"/>
              <a:gd name="connsiteX1" fmla="*/ 1459677 w 7083052"/>
              <a:gd name="connsiteY1" fmla="*/ 2232248 h 2232248"/>
              <a:gd name="connsiteX2" fmla="*/ 1727457 w 7083052"/>
              <a:gd name="connsiteY2" fmla="*/ 2139236 h 2232248"/>
              <a:gd name="connsiteX3" fmla="*/ 1459677 w 7083052"/>
              <a:gd name="connsiteY3" fmla="*/ 2046224 h 2232248"/>
              <a:gd name="connsiteX4" fmla="*/ 924118 w 7083052"/>
              <a:gd name="connsiteY4" fmla="*/ 2046224 h 2232248"/>
              <a:gd name="connsiteX5" fmla="*/ 656338 w 7083052"/>
              <a:gd name="connsiteY5" fmla="*/ 1953212 h 2232248"/>
              <a:gd name="connsiteX6" fmla="*/ 924118 w 7083052"/>
              <a:gd name="connsiteY6" fmla="*/ 1860200 h 2232248"/>
              <a:gd name="connsiteX7" fmla="*/ 4673034 w 7083052"/>
              <a:gd name="connsiteY7" fmla="*/ 1860199 h 2232248"/>
              <a:gd name="connsiteX8" fmla="*/ 4940814 w 7083052"/>
              <a:gd name="connsiteY8" fmla="*/ 1953211 h 2232248"/>
              <a:gd name="connsiteX9" fmla="*/ 4673034 w 7083052"/>
              <a:gd name="connsiteY9" fmla="*/ 2046223 h 2232248"/>
              <a:gd name="connsiteX10" fmla="*/ 4137475 w 7083052"/>
              <a:gd name="connsiteY10" fmla="*/ 2046224 h 2232248"/>
              <a:gd name="connsiteX11" fmla="*/ 3869695 w 7083052"/>
              <a:gd name="connsiteY11" fmla="*/ 2139236 h 2232248"/>
              <a:gd name="connsiteX12" fmla="*/ 4137475 w 7083052"/>
              <a:gd name="connsiteY12" fmla="*/ 2232248 h 2232248"/>
              <a:gd name="connsiteX13" fmla="*/ 7083052 w 7083052"/>
              <a:gd name="connsiteY13" fmla="*/ 2232248 h 2232248"/>
              <a:gd name="connsiteX14" fmla="*/ 5240408 w 7083052"/>
              <a:gd name="connsiteY14" fmla="*/ 1264048 h 2232248"/>
              <a:gd name="connsiteX15" fmla="*/ 5520952 w 7083052"/>
              <a:gd name="connsiteY15" fmla="*/ 372049 h 2232248"/>
              <a:gd name="connsiteX16" fmla="*/ 4940814 w 7083052"/>
              <a:gd name="connsiteY16" fmla="*/ 372049 h 2232248"/>
              <a:gd name="connsiteX17" fmla="*/ 4940814 w 7083052"/>
              <a:gd name="connsiteY17" fmla="*/ 93012 h 2232248"/>
              <a:gd name="connsiteX18" fmla="*/ 4673034 w 7083052"/>
              <a:gd name="connsiteY18" fmla="*/ 0 h 2232248"/>
              <a:gd name="connsiteX19" fmla="*/ 924118 w 7083052"/>
              <a:gd name="connsiteY19" fmla="*/ 0 h 2232248"/>
              <a:gd name="connsiteX20" fmla="*/ 656338 w 7083052"/>
              <a:gd name="connsiteY20" fmla="*/ 93012 h 2232248"/>
              <a:gd name="connsiteX21" fmla="*/ 656338 w 7083052"/>
              <a:gd name="connsiteY21" fmla="*/ 372049 h 2232248"/>
              <a:gd name="connsiteX22" fmla="*/ 51944 w 7083052"/>
              <a:gd name="connsiteY22" fmla="*/ 387748 h 2232248"/>
              <a:gd name="connsiteX23" fmla="*/ 0 w 7083052"/>
              <a:gd name="connsiteY23" fmla="*/ 2232248 h 2232248"/>
              <a:gd name="connsiteX0" fmla="*/ 1727457 w 7083052"/>
              <a:gd name="connsiteY0" fmla="*/ 2139236 h 2232248"/>
              <a:gd name="connsiteX1" fmla="*/ 1459677 w 7083052"/>
              <a:gd name="connsiteY1" fmla="*/ 2046224 h 2232248"/>
              <a:gd name="connsiteX2" fmla="*/ 924118 w 7083052"/>
              <a:gd name="connsiteY2" fmla="*/ 2046224 h 2232248"/>
              <a:gd name="connsiteX3" fmla="*/ 656338 w 7083052"/>
              <a:gd name="connsiteY3" fmla="*/ 1953212 h 2232248"/>
              <a:gd name="connsiteX4" fmla="*/ 924118 w 7083052"/>
              <a:gd name="connsiteY4" fmla="*/ 1860200 h 2232248"/>
              <a:gd name="connsiteX5" fmla="*/ 1727457 w 7083052"/>
              <a:gd name="connsiteY5" fmla="*/ 1860199 h 2232248"/>
              <a:gd name="connsiteX6" fmla="*/ 1727457 w 7083052"/>
              <a:gd name="connsiteY6" fmla="*/ 2139236 h 2232248"/>
              <a:gd name="connsiteX7" fmla="*/ 3869695 w 7083052"/>
              <a:gd name="connsiteY7" fmla="*/ 2139236 h 2232248"/>
              <a:gd name="connsiteX8" fmla="*/ 4137475 w 7083052"/>
              <a:gd name="connsiteY8" fmla="*/ 2046224 h 2232248"/>
              <a:gd name="connsiteX9" fmla="*/ 4673034 w 7083052"/>
              <a:gd name="connsiteY9" fmla="*/ 2046224 h 2232248"/>
              <a:gd name="connsiteX10" fmla="*/ 4940814 w 7083052"/>
              <a:gd name="connsiteY10" fmla="*/ 1953212 h 2232248"/>
              <a:gd name="connsiteX11" fmla="*/ 4673034 w 7083052"/>
              <a:gd name="connsiteY11" fmla="*/ 1860200 h 2232248"/>
              <a:gd name="connsiteX12" fmla="*/ 3869695 w 7083052"/>
              <a:gd name="connsiteY12" fmla="*/ 1860199 h 2232248"/>
              <a:gd name="connsiteX13" fmla="*/ 3869695 w 7083052"/>
              <a:gd name="connsiteY13" fmla="*/ 2139236 h 2232248"/>
              <a:gd name="connsiteX0" fmla="*/ 28575 w 7083052"/>
              <a:gd name="connsiteY0" fmla="*/ 2232248 h 2232248"/>
              <a:gd name="connsiteX1" fmla="*/ 366269 w 7083052"/>
              <a:gd name="connsiteY1" fmla="*/ 1159273 h 2232248"/>
              <a:gd name="connsiteX2" fmla="*/ 66675 w 7083052"/>
              <a:gd name="connsiteY2" fmla="*/ 372049 h 2232248"/>
              <a:gd name="connsiteX3" fmla="*/ 656338 w 7083052"/>
              <a:gd name="connsiteY3" fmla="*/ 372049 h 2232248"/>
              <a:gd name="connsiteX4" fmla="*/ 656338 w 7083052"/>
              <a:gd name="connsiteY4" fmla="*/ 93012 h 2232248"/>
              <a:gd name="connsiteX5" fmla="*/ 924118 w 7083052"/>
              <a:gd name="connsiteY5" fmla="*/ 0 h 2232248"/>
              <a:gd name="connsiteX6" fmla="*/ 4673034 w 7083052"/>
              <a:gd name="connsiteY6" fmla="*/ 0 h 2232248"/>
              <a:gd name="connsiteX7" fmla="*/ 4940814 w 7083052"/>
              <a:gd name="connsiteY7" fmla="*/ 93012 h 2232248"/>
              <a:gd name="connsiteX8" fmla="*/ 4940814 w 7083052"/>
              <a:gd name="connsiteY8" fmla="*/ 372049 h 2232248"/>
              <a:gd name="connsiteX9" fmla="*/ 4940814 w 7083052"/>
              <a:gd name="connsiteY9" fmla="*/ 372049 h 2232248"/>
              <a:gd name="connsiteX10" fmla="*/ 5540002 w 7083052"/>
              <a:gd name="connsiteY10" fmla="*/ 362524 h 2232248"/>
              <a:gd name="connsiteX11" fmla="*/ 5249933 w 7083052"/>
              <a:gd name="connsiteY11" fmla="*/ 1254523 h 2232248"/>
              <a:gd name="connsiteX12" fmla="*/ 5540002 w 7083052"/>
              <a:gd name="connsiteY12" fmla="*/ 2232248 h 2232248"/>
              <a:gd name="connsiteX13" fmla="*/ 4137475 w 7083052"/>
              <a:gd name="connsiteY13" fmla="*/ 2232248 h 2232248"/>
              <a:gd name="connsiteX14" fmla="*/ 3869695 w 7083052"/>
              <a:gd name="connsiteY14" fmla="*/ 2139236 h 2232248"/>
              <a:gd name="connsiteX15" fmla="*/ 4137475 w 7083052"/>
              <a:gd name="connsiteY15" fmla="*/ 2046224 h 2232248"/>
              <a:gd name="connsiteX16" fmla="*/ 4673034 w 7083052"/>
              <a:gd name="connsiteY16" fmla="*/ 2046224 h 2232248"/>
              <a:gd name="connsiteX17" fmla="*/ 4940814 w 7083052"/>
              <a:gd name="connsiteY17" fmla="*/ 1953212 h 2232248"/>
              <a:gd name="connsiteX18" fmla="*/ 4673034 w 7083052"/>
              <a:gd name="connsiteY18" fmla="*/ 1860200 h 2232248"/>
              <a:gd name="connsiteX19" fmla="*/ 924118 w 7083052"/>
              <a:gd name="connsiteY19" fmla="*/ 1860199 h 2232248"/>
              <a:gd name="connsiteX20" fmla="*/ 656338 w 7083052"/>
              <a:gd name="connsiteY20" fmla="*/ 1953211 h 2232248"/>
              <a:gd name="connsiteX21" fmla="*/ 924118 w 7083052"/>
              <a:gd name="connsiteY21" fmla="*/ 2046223 h 2232248"/>
              <a:gd name="connsiteX22" fmla="*/ 1459677 w 7083052"/>
              <a:gd name="connsiteY22" fmla="*/ 2046224 h 2232248"/>
              <a:gd name="connsiteX23" fmla="*/ 1727457 w 7083052"/>
              <a:gd name="connsiteY23" fmla="*/ 2139236 h 2232248"/>
              <a:gd name="connsiteX24" fmla="*/ 1459677 w 7083052"/>
              <a:gd name="connsiteY24" fmla="*/ 2232248 h 2232248"/>
              <a:gd name="connsiteX25" fmla="*/ 28575 w 7083052"/>
              <a:gd name="connsiteY25" fmla="*/ 2232248 h 2232248"/>
              <a:gd name="connsiteX26" fmla="*/ 1727457 w 7083052"/>
              <a:gd name="connsiteY26" fmla="*/ 1860199 h 2232248"/>
              <a:gd name="connsiteX27" fmla="*/ 1727457 w 7083052"/>
              <a:gd name="connsiteY27" fmla="*/ 2139236 h 2232248"/>
              <a:gd name="connsiteX28" fmla="*/ 3869695 w 7083052"/>
              <a:gd name="connsiteY28" fmla="*/ 2139236 h 2232248"/>
              <a:gd name="connsiteX29" fmla="*/ 3869695 w 7083052"/>
              <a:gd name="connsiteY29" fmla="*/ 1860199 h 2232248"/>
              <a:gd name="connsiteX30" fmla="*/ 656338 w 7083052"/>
              <a:gd name="connsiteY30" fmla="*/ 1953211 h 2232248"/>
              <a:gd name="connsiteX31" fmla="*/ 656338 w 7083052"/>
              <a:gd name="connsiteY31" fmla="*/ 372049 h 2232248"/>
              <a:gd name="connsiteX32" fmla="*/ 4940814 w 7083052"/>
              <a:gd name="connsiteY32" fmla="*/ 372049 h 2232248"/>
              <a:gd name="connsiteX33" fmla="*/ 4940814 w 7083052"/>
              <a:gd name="connsiteY33" fmla="*/ 1953211 h 2232248"/>
              <a:gd name="connsiteX0" fmla="*/ 0 w 5540002"/>
              <a:gd name="connsiteY0" fmla="*/ 2232248 h 2241773"/>
              <a:gd name="connsiteX1" fmla="*/ 1459677 w 5540002"/>
              <a:gd name="connsiteY1" fmla="*/ 2232248 h 2241773"/>
              <a:gd name="connsiteX2" fmla="*/ 1727457 w 5540002"/>
              <a:gd name="connsiteY2" fmla="*/ 2139236 h 2241773"/>
              <a:gd name="connsiteX3" fmla="*/ 1459677 w 5540002"/>
              <a:gd name="connsiteY3" fmla="*/ 2046224 h 2241773"/>
              <a:gd name="connsiteX4" fmla="*/ 924118 w 5540002"/>
              <a:gd name="connsiteY4" fmla="*/ 2046224 h 2241773"/>
              <a:gd name="connsiteX5" fmla="*/ 656338 w 5540002"/>
              <a:gd name="connsiteY5" fmla="*/ 1953212 h 2241773"/>
              <a:gd name="connsiteX6" fmla="*/ 924118 w 5540002"/>
              <a:gd name="connsiteY6" fmla="*/ 1860200 h 2241773"/>
              <a:gd name="connsiteX7" fmla="*/ 4673034 w 5540002"/>
              <a:gd name="connsiteY7" fmla="*/ 1860199 h 2241773"/>
              <a:gd name="connsiteX8" fmla="*/ 4940814 w 5540002"/>
              <a:gd name="connsiteY8" fmla="*/ 1953211 h 2241773"/>
              <a:gd name="connsiteX9" fmla="*/ 4673034 w 5540002"/>
              <a:gd name="connsiteY9" fmla="*/ 2046223 h 2241773"/>
              <a:gd name="connsiteX10" fmla="*/ 4137475 w 5540002"/>
              <a:gd name="connsiteY10" fmla="*/ 2046224 h 2241773"/>
              <a:gd name="connsiteX11" fmla="*/ 3869695 w 5540002"/>
              <a:gd name="connsiteY11" fmla="*/ 2139236 h 2241773"/>
              <a:gd name="connsiteX12" fmla="*/ 4137475 w 5540002"/>
              <a:gd name="connsiteY12" fmla="*/ 2232248 h 2241773"/>
              <a:gd name="connsiteX13" fmla="*/ 5540002 w 5540002"/>
              <a:gd name="connsiteY13" fmla="*/ 2241773 h 2241773"/>
              <a:gd name="connsiteX14" fmla="*/ 5240408 w 5540002"/>
              <a:gd name="connsiteY14" fmla="*/ 1264048 h 2241773"/>
              <a:gd name="connsiteX15" fmla="*/ 5520952 w 5540002"/>
              <a:gd name="connsiteY15" fmla="*/ 372049 h 2241773"/>
              <a:gd name="connsiteX16" fmla="*/ 4940814 w 5540002"/>
              <a:gd name="connsiteY16" fmla="*/ 372049 h 2241773"/>
              <a:gd name="connsiteX17" fmla="*/ 4940814 w 5540002"/>
              <a:gd name="connsiteY17" fmla="*/ 93012 h 2241773"/>
              <a:gd name="connsiteX18" fmla="*/ 4673034 w 5540002"/>
              <a:gd name="connsiteY18" fmla="*/ 0 h 2241773"/>
              <a:gd name="connsiteX19" fmla="*/ 924118 w 5540002"/>
              <a:gd name="connsiteY19" fmla="*/ 0 h 2241773"/>
              <a:gd name="connsiteX20" fmla="*/ 656338 w 5540002"/>
              <a:gd name="connsiteY20" fmla="*/ 93012 h 2241773"/>
              <a:gd name="connsiteX21" fmla="*/ 656338 w 5540002"/>
              <a:gd name="connsiteY21" fmla="*/ 372049 h 2241773"/>
              <a:gd name="connsiteX22" fmla="*/ 51944 w 5540002"/>
              <a:gd name="connsiteY22" fmla="*/ 387748 h 2241773"/>
              <a:gd name="connsiteX23" fmla="*/ 0 w 5540002"/>
              <a:gd name="connsiteY23" fmla="*/ 2232248 h 2241773"/>
              <a:gd name="connsiteX0" fmla="*/ 1727457 w 5540002"/>
              <a:gd name="connsiteY0" fmla="*/ 2139236 h 2241773"/>
              <a:gd name="connsiteX1" fmla="*/ 1459677 w 5540002"/>
              <a:gd name="connsiteY1" fmla="*/ 2046224 h 2241773"/>
              <a:gd name="connsiteX2" fmla="*/ 924118 w 5540002"/>
              <a:gd name="connsiteY2" fmla="*/ 2046224 h 2241773"/>
              <a:gd name="connsiteX3" fmla="*/ 656338 w 5540002"/>
              <a:gd name="connsiteY3" fmla="*/ 1953212 h 2241773"/>
              <a:gd name="connsiteX4" fmla="*/ 924118 w 5540002"/>
              <a:gd name="connsiteY4" fmla="*/ 1860200 h 2241773"/>
              <a:gd name="connsiteX5" fmla="*/ 1727457 w 5540002"/>
              <a:gd name="connsiteY5" fmla="*/ 1860199 h 2241773"/>
              <a:gd name="connsiteX6" fmla="*/ 1727457 w 5540002"/>
              <a:gd name="connsiteY6" fmla="*/ 2139236 h 2241773"/>
              <a:gd name="connsiteX7" fmla="*/ 3869695 w 5540002"/>
              <a:gd name="connsiteY7" fmla="*/ 2139236 h 2241773"/>
              <a:gd name="connsiteX8" fmla="*/ 4137475 w 5540002"/>
              <a:gd name="connsiteY8" fmla="*/ 2046224 h 2241773"/>
              <a:gd name="connsiteX9" fmla="*/ 4673034 w 5540002"/>
              <a:gd name="connsiteY9" fmla="*/ 2046224 h 2241773"/>
              <a:gd name="connsiteX10" fmla="*/ 4940814 w 5540002"/>
              <a:gd name="connsiteY10" fmla="*/ 1953212 h 2241773"/>
              <a:gd name="connsiteX11" fmla="*/ 4673034 w 5540002"/>
              <a:gd name="connsiteY11" fmla="*/ 1860200 h 2241773"/>
              <a:gd name="connsiteX12" fmla="*/ 3869695 w 5540002"/>
              <a:gd name="connsiteY12" fmla="*/ 1860199 h 2241773"/>
              <a:gd name="connsiteX13" fmla="*/ 3869695 w 5540002"/>
              <a:gd name="connsiteY13" fmla="*/ 2139236 h 2241773"/>
              <a:gd name="connsiteX0" fmla="*/ 28575 w 5540002"/>
              <a:gd name="connsiteY0" fmla="*/ 2232248 h 2241773"/>
              <a:gd name="connsiteX1" fmla="*/ 366269 w 5540002"/>
              <a:gd name="connsiteY1" fmla="*/ 1159273 h 2241773"/>
              <a:gd name="connsiteX2" fmla="*/ 66675 w 5540002"/>
              <a:gd name="connsiteY2" fmla="*/ 372049 h 2241773"/>
              <a:gd name="connsiteX3" fmla="*/ 656338 w 5540002"/>
              <a:gd name="connsiteY3" fmla="*/ 372049 h 2241773"/>
              <a:gd name="connsiteX4" fmla="*/ 656338 w 5540002"/>
              <a:gd name="connsiteY4" fmla="*/ 93012 h 2241773"/>
              <a:gd name="connsiteX5" fmla="*/ 924118 w 5540002"/>
              <a:gd name="connsiteY5" fmla="*/ 0 h 2241773"/>
              <a:gd name="connsiteX6" fmla="*/ 4673034 w 5540002"/>
              <a:gd name="connsiteY6" fmla="*/ 0 h 2241773"/>
              <a:gd name="connsiteX7" fmla="*/ 4940814 w 5540002"/>
              <a:gd name="connsiteY7" fmla="*/ 93012 h 2241773"/>
              <a:gd name="connsiteX8" fmla="*/ 4940814 w 5540002"/>
              <a:gd name="connsiteY8" fmla="*/ 372049 h 2241773"/>
              <a:gd name="connsiteX9" fmla="*/ 4940814 w 5540002"/>
              <a:gd name="connsiteY9" fmla="*/ 372049 h 2241773"/>
              <a:gd name="connsiteX10" fmla="*/ 5540002 w 5540002"/>
              <a:gd name="connsiteY10" fmla="*/ 362524 h 2241773"/>
              <a:gd name="connsiteX11" fmla="*/ 5249933 w 5540002"/>
              <a:gd name="connsiteY11" fmla="*/ 1254523 h 2241773"/>
              <a:gd name="connsiteX12" fmla="*/ 5540002 w 5540002"/>
              <a:gd name="connsiteY12" fmla="*/ 2232248 h 2241773"/>
              <a:gd name="connsiteX13" fmla="*/ 4137475 w 5540002"/>
              <a:gd name="connsiteY13" fmla="*/ 2232248 h 2241773"/>
              <a:gd name="connsiteX14" fmla="*/ 3869695 w 5540002"/>
              <a:gd name="connsiteY14" fmla="*/ 2139236 h 2241773"/>
              <a:gd name="connsiteX15" fmla="*/ 4137475 w 5540002"/>
              <a:gd name="connsiteY15" fmla="*/ 2046224 h 2241773"/>
              <a:gd name="connsiteX16" fmla="*/ 4673034 w 5540002"/>
              <a:gd name="connsiteY16" fmla="*/ 2046224 h 2241773"/>
              <a:gd name="connsiteX17" fmla="*/ 4940814 w 5540002"/>
              <a:gd name="connsiteY17" fmla="*/ 1953212 h 2241773"/>
              <a:gd name="connsiteX18" fmla="*/ 4673034 w 5540002"/>
              <a:gd name="connsiteY18" fmla="*/ 1860200 h 2241773"/>
              <a:gd name="connsiteX19" fmla="*/ 924118 w 5540002"/>
              <a:gd name="connsiteY19" fmla="*/ 1860199 h 2241773"/>
              <a:gd name="connsiteX20" fmla="*/ 656338 w 5540002"/>
              <a:gd name="connsiteY20" fmla="*/ 1953211 h 2241773"/>
              <a:gd name="connsiteX21" fmla="*/ 924118 w 5540002"/>
              <a:gd name="connsiteY21" fmla="*/ 2046223 h 2241773"/>
              <a:gd name="connsiteX22" fmla="*/ 1459677 w 5540002"/>
              <a:gd name="connsiteY22" fmla="*/ 2046224 h 2241773"/>
              <a:gd name="connsiteX23" fmla="*/ 1727457 w 5540002"/>
              <a:gd name="connsiteY23" fmla="*/ 2139236 h 2241773"/>
              <a:gd name="connsiteX24" fmla="*/ 1459677 w 5540002"/>
              <a:gd name="connsiteY24" fmla="*/ 2232248 h 2241773"/>
              <a:gd name="connsiteX25" fmla="*/ 28575 w 5540002"/>
              <a:gd name="connsiteY25" fmla="*/ 2232248 h 2241773"/>
              <a:gd name="connsiteX26" fmla="*/ 1727457 w 5540002"/>
              <a:gd name="connsiteY26" fmla="*/ 1860199 h 2241773"/>
              <a:gd name="connsiteX27" fmla="*/ 1727457 w 5540002"/>
              <a:gd name="connsiteY27" fmla="*/ 2139236 h 2241773"/>
              <a:gd name="connsiteX28" fmla="*/ 3869695 w 5540002"/>
              <a:gd name="connsiteY28" fmla="*/ 2139236 h 2241773"/>
              <a:gd name="connsiteX29" fmla="*/ 3869695 w 5540002"/>
              <a:gd name="connsiteY29" fmla="*/ 1860199 h 2241773"/>
              <a:gd name="connsiteX30" fmla="*/ 656338 w 5540002"/>
              <a:gd name="connsiteY30" fmla="*/ 1953211 h 2241773"/>
              <a:gd name="connsiteX31" fmla="*/ 656338 w 5540002"/>
              <a:gd name="connsiteY31" fmla="*/ 372049 h 2241773"/>
              <a:gd name="connsiteX32" fmla="*/ 4940814 w 5540002"/>
              <a:gd name="connsiteY32" fmla="*/ 372049 h 2241773"/>
              <a:gd name="connsiteX33" fmla="*/ 4940814 w 5540002"/>
              <a:gd name="connsiteY33" fmla="*/ 1953211 h 2241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540002" h="2241773" stroke="0" extrusionOk="0">
                <a:moveTo>
                  <a:pt x="0" y="2232248"/>
                </a:moveTo>
                <a:lnTo>
                  <a:pt x="1459677" y="2232248"/>
                </a:lnTo>
                <a:cubicBezTo>
                  <a:pt x="1607568" y="2232248"/>
                  <a:pt x="1727457" y="2190605"/>
                  <a:pt x="1727457" y="2139236"/>
                </a:cubicBezTo>
                <a:cubicBezTo>
                  <a:pt x="1727457" y="2087867"/>
                  <a:pt x="1607568" y="2046224"/>
                  <a:pt x="1459677" y="2046224"/>
                </a:cubicBezTo>
                <a:lnTo>
                  <a:pt x="924118" y="2046224"/>
                </a:lnTo>
                <a:cubicBezTo>
                  <a:pt x="776227" y="2046224"/>
                  <a:pt x="656338" y="2004581"/>
                  <a:pt x="656338" y="1953212"/>
                </a:cubicBezTo>
                <a:cubicBezTo>
                  <a:pt x="656338" y="1901843"/>
                  <a:pt x="776227" y="1860200"/>
                  <a:pt x="924118" y="1860200"/>
                </a:cubicBezTo>
                <a:lnTo>
                  <a:pt x="4673034" y="1860199"/>
                </a:lnTo>
                <a:cubicBezTo>
                  <a:pt x="4820925" y="1860199"/>
                  <a:pt x="4940814" y="1901842"/>
                  <a:pt x="4940814" y="1953211"/>
                </a:cubicBezTo>
                <a:cubicBezTo>
                  <a:pt x="4940814" y="2004580"/>
                  <a:pt x="4820925" y="2046223"/>
                  <a:pt x="4673034" y="2046223"/>
                </a:cubicBezTo>
                <a:lnTo>
                  <a:pt x="4137475" y="2046224"/>
                </a:lnTo>
                <a:cubicBezTo>
                  <a:pt x="3989584" y="2046224"/>
                  <a:pt x="3869695" y="2087867"/>
                  <a:pt x="3869695" y="2139236"/>
                </a:cubicBezTo>
                <a:cubicBezTo>
                  <a:pt x="3869695" y="2190605"/>
                  <a:pt x="3989584" y="2232248"/>
                  <a:pt x="4137475" y="2232248"/>
                </a:cubicBezTo>
                <a:lnTo>
                  <a:pt x="5540002" y="2241773"/>
                </a:lnTo>
                <a:lnTo>
                  <a:pt x="5240408" y="1264048"/>
                </a:lnTo>
                <a:lnTo>
                  <a:pt x="5520952" y="372049"/>
                </a:lnTo>
                <a:lnTo>
                  <a:pt x="4940814" y="372049"/>
                </a:lnTo>
                <a:lnTo>
                  <a:pt x="4940814" y="93012"/>
                </a:lnTo>
                <a:cubicBezTo>
                  <a:pt x="4940814" y="41643"/>
                  <a:pt x="4820925" y="0"/>
                  <a:pt x="4673034" y="0"/>
                </a:cubicBezTo>
                <a:lnTo>
                  <a:pt x="924118" y="0"/>
                </a:lnTo>
                <a:cubicBezTo>
                  <a:pt x="776227" y="0"/>
                  <a:pt x="656338" y="41643"/>
                  <a:pt x="656338" y="93012"/>
                </a:cubicBezTo>
                <a:lnTo>
                  <a:pt x="656338" y="372049"/>
                </a:lnTo>
                <a:lnTo>
                  <a:pt x="51944" y="387748"/>
                </a:lnTo>
                <a:cubicBezTo>
                  <a:pt x="358479" y="1183556"/>
                  <a:pt x="360215" y="1122115"/>
                  <a:pt x="0" y="2232248"/>
                </a:cubicBezTo>
                <a:close/>
              </a:path>
              <a:path w="5540002" h="2241773" fill="darkenLess" stroke="0" extrusionOk="0">
                <a:moveTo>
                  <a:pt x="1727457" y="2139236"/>
                </a:moveTo>
                <a:cubicBezTo>
                  <a:pt x="1727457" y="2087867"/>
                  <a:pt x="1607568" y="2046224"/>
                  <a:pt x="1459677" y="2046224"/>
                </a:cubicBezTo>
                <a:lnTo>
                  <a:pt x="924118" y="2046224"/>
                </a:lnTo>
                <a:cubicBezTo>
                  <a:pt x="776227" y="2046224"/>
                  <a:pt x="656338" y="2004581"/>
                  <a:pt x="656338" y="1953212"/>
                </a:cubicBezTo>
                <a:cubicBezTo>
                  <a:pt x="656338" y="1901843"/>
                  <a:pt x="776227" y="1860200"/>
                  <a:pt x="924118" y="1860200"/>
                </a:cubicBezTo>
                <a:lnTo>
                  <a:pt x="1727457" y="1860199"/>
                </a:lnTo>
                <a:lnTo>
                  <a:pt x="1727457" y="2139236"/>
                </a:lnTo>
                <a:close/>
                <a:moveTo>
                  <a:pt x="3869695" y="2139236"/>
                </a:moveTo>
                <a:cubicBezTo>
                  <a:pt x="3869695" y="2087867"/>
                  <a:pt x="3989584" y="2046224"/>
                  <a:pt x="4137475" y="2046224"/>
                </a:cubicBezTo>
                <a:lnTo>
                  <a:pt x="4673034" y="2046224"/>
                </a:lnTo>
                <a:cubicBezTo>
                  <a:pt x="4820925" y="2046224"/>
                  <a:pt x="4940814" y="2004581"/>
                  <a:pt x="4940814" y="1953212"/>
                </a:cubicBezTo>
                <a:cubicBezTo>
                  <a:pt x="4940814" y="1901843"/>
                  <a:pt x="4820925" y="1860200"/>
                  <a:pt x="4673034" y="1860200"/>
                </a:cubicBezTo>
                <a:lnTo>
                  <a:pt x="3869695" y="1860199"/>
                </a:lnTo>
                <a:lnTo>
                  <a:pt x="3869695" y="2139236"/>
                </a:lnTo>
                <a:close/>
              </a:path>
              <a:path w="5540002" h="2241773" fill="none" extrusionOk="0">
                <a:moveTo>
                  <a:pt x="28575" y="2232248"/>
                </a:moveTo>
                <a:lnTo>
                  <a:pt x="366269" y="1159273"/>
                </a:lnTo>
                <a:lnTo>
                  <a:pt x="66675" y="372049"/>
                </a:lnTo>
                <a:lnTo>
                  <a:pt x="656338" y="372049"/>
                </a:lnTo>
                <a:lnTo>
                  <a:pt x="656338" y="93012"/>
                </a:lnTo>
                <a:cubicBezTo>
                  <a:pt x="656338" y="41643"/>
                  <a:pt x="776227" y="0"/>
                  <a:pt x="924118" y="0"/>
                </a:cubicBezTo>
                <a:lnTo>
                  <a:pt x="4673034" y="0"/>
                </a:lnTo>
                <a:cubicBezTo>
                  <a:pt x="4820925" y="0"/>
                  <a:pt x="4940814" y="41643"/>
                  <a:pt x="4940814" y="93012"/>
                </a:cubicBezTo>
                <a:lnTo>
                  <a:pt x="4940814" y="372049"/>
                </a:lnTo>
                <a:lnTo>
                  <a:pt x="4940814" y="372049"/>
                </a:lnTo>
                <a:lnTo>
                  <a:pt x="5540002" y="362524"/>
                </a:lnTo>
                <a:lnTo>
                  <a:pt x="5249933" y="1254523"/>
                </a:lnTo>
                <a:lnTo>
                  <a:pt x="5540002" y="2232248"/>
                </a:lnTo>
                <a:lnTo>
                  <a:pt x="4137475" y="2232248"/>
                </a:lnTo>
                <a:cubicBezTo>
                  <a:pt x="3989584" y="2232248"/>
                  <a:pt x="3869695" y="2190605"/>
                  <a:pt x="3869695" y="2139236"/>
                </a:cubicBezTo>
                <a:cubicBezTo>
                  <a:pt x="3869695" y="2087867"/>
                  <a:pt x="3989584" y="2046224"/>
                  <a:pt x="4137475" y="2046224"/>
                </a:cubicBezTo>
                <a:lnTo>
                  <a:pt x="4673034" y="2046224"/>
                </a:lnTo>
                <a:cubicBezTo>
                  <a:pt x="4820925" y="2046224"/>
                  <a:pt x="4940814" y="2004581"/>
                  <a:pt x="4940814" y="1953212"/>
                </a:cubicBezTo>
                <a:cubicBezTo>
                  <a:pt x="4940814" y="1901843"/>
                  <a:pt x="4820925" y="1860200"/>
                  <a:pt x="4673034" y="1860200"/>
                </a:cubicBezTo>
                <a:lnTo>
                  <a:pt x="924118" y="1860199"/>
                </a:lnTo>
                <a:cubicBezTo>
                  <a:pt x="776227" y="1860199"/>
                  <a:pt x="656338" y="1901842"/>
                  <a:pt x="656338" y="1953211"/>
                </a:cubicBezTo>
                <a:cubicBezTo>
                  <a:pt x="656338" y="2004580"/>
                  <a:pt x="776227" y="2046223"/>
                  <a:pt x="924118" y="2046223"/>
                </a:cubicBezTo>
                <a:lnTo>
                  <a:pt x="1459677" y="2046224"/>
                </a:lnTo>
                <a:cubicBezTo>
                  <a:pt x="1607568" y="2046224"/>
                  <a:pt x="1727457" y="2087867"/>
                  <a:pt x="1727457" y="2139236"/>
                </a:cubicBezTo>
                <a:cubicBezTo>
                  <a:pt x="1727457" y="2190605"/>
                  <a:pt x="1607568" y="2232248"/>
                  <a:pt x="1459677" y="2232248"/>
                </a:cubicBezTo>
                <a:lnTo>
                  <a:pt x="28575" y="2232248"/>
                </a:lnTo>
                <a:close/>
                <a:moveTo>
                  <a:pt x="1727457" y="1860199"/>
                </a:moveTo>
                <a:lnTo>
                  <a:pt x="1727457" y="2139236"/>
                </a:lnTo>
                <a:moveTo>
                  <a:pt x="3869695" y="2139236"/>
                </a:moveTo>
                <a:lnTo>
                  <a:pt x="3869695" y="1860199"/>
                </a:lnTo>
                <a:moveTo>
                  <a:pt x="656338" y="1953211"/>
                </a:moveTo>
                <a:lnTo>
                  <a:pt x="656338" y="372049"/>
                </a:lnTo>
                <a:moveTo>
                  <a:pt x="4940814" y="372049"/>
                </a:moveTo>
                <a:lnTo>
                  <a:pt x="4940814" y="1953211"/>
                </a:lnTo>
              </a:path>
            </a:pathLst>
          </a:cu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bg1"/>
                </a:solidFill>
              </a:rPr>
              <a:t>	</a:t>
            </a:r>
            <a:endParaRPr lang="ru-RU" sz="20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37094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/>
          </a:bodyPr>
          <a:lstStyle/>
          <a:p>
            <a:r>
              <a:rPr lang="ru-RU" altLang="ru-RU" b="1" dirty="0" smtClean="0"/>
              <a:t>Первые тайные организации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12775"/>
            <a:ext cx="8640960" cy="4968553"/>
          </a:xfrm>
        </p:spPr>
        <p:txBody>
          <a:bodyPr>
            <a:normAutofit fontScale="85000" lnSpcReduction="10000"/>
          </a:bodyPr>
          <a:lstStyle/>
          <a:p>
            <a:r>
              <a:rPr lang="ru-RU" altLang="ru-RU" sz="3200" b="1" dirty="0" smtClean="0"/>
              <a:t>«Орден русских рыцарей» 1814-1817  М.Ф. Орлов </a:t>
            </a:r>
          </a:p>
          <a:p>
            <a:r>
              <a:rPr lang="ru-RU" altLang="ru-RU" sz="3200" b="1" dirty="0" smtClean="0"/>
              <a:t>«Союз спасения» («Общество истинных и верных сынов Отечества», 1816-1817 гг. 30 офицеров во главе-полковник Гвардейского Генерального штаба А.Н. Муравьёв </a:t>
            </a:r>
          </a:p>
          <a:p>
            <a:r>
              <a:rPr lang="ru-RU" sz="3200" b="1" dirty="0"/>
              <a:t>В январе </a:t>
            </a:r>
            <a:r>
              <a:rPr lang="ru-RU" sz="3200" b="1" dirty="0" smtClean="0"/>
              <a:t>1818 был </a:t>
            </a:r>
            <a:r>
              <a:rPr lang="ru-RU" sz="3200" b="1" dirty="0"/>
              <a:t>образован «Союз благоденствия». О существовании этой формально </a:t>
            </a:r>
            <a:r>
              <a:rPr lang="ru-RU" sz="3200" b="1" dirty="0" smtClean="0"/>
              <a:t>тайной организации </a:t>
            </a:r>
            <a:r>
              <a:rPr lang="ru-RU" sz="3200" b="1" dirty="0"/>
              <a:t>было достаточно широко известно. В её рядах насчитывалось около двухсот человек </a:t>
            </a:r>
            <a:r>
              <a:rPr lang="ru-RU" sz="3200" b="1" dirty="0" smtClean="0"/>
              <a:t>.</a:t>
            </a:r>
          </a:p>
          <a:p>
            <a:pPr marL="36576" indent="0">
              <a:buNone/>
            </a:pPr>
            <a:r>
              <a:rPr lang="ru-RU" sz="3200" b="1" dirty="0"/>
              <a:t> </a:t>
            </a:r>
            <a:r>
              <a:rPr lang="ru-RU" sz="3200" b="1" dirty="0" smtClean="0"/>
              <a:t>  «</a:t>
            </a:r>
            <a:r>
              <a:rPr lang="ru-RU" sz="3200" b="1" dirty="0"/>
              <a:t>Союз благоденствия» возглавлялся Коренной </a:t>
            </a:r>
            <a:r>
              <a:rPr lang="ru-RU" sz="3200" b="1" dirty="0" smtClean="0"/>
              <a:t>    управой   (</a:t>
            </a:r>
            <a:r>
              <a:rPr lang="ru-RU" sz="3200" b="1" dirty="0"/>
              <a:t>30 учредителей) и Думой (6 человек).</a:t>
            </a:r>
            <a:endParaRPr lang="ru-RU" altLang="ru-RU" sz="32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223584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79512" y="116632"/>
            <a:ext cx="8784976" cy="2736304"/>
          </a:xfrm>
        </p:spPr>
        <p:txBody>
          <a:bodyPr>
            <a:normAutofit fontScale="92500" lnSpcReduction="10000"/>
          </a:bodyPr>
          <a:lstStyle/>
          <a:p>
            <a:pPr marL="36576" indent="0" algn="just">
              <a:buNone/>
            </a:pPr>
            <a:r>
              <a:rPr lang="ru-RU" sz="2800" b="1" dirty="0" smtClean="0"/>
              <a:t>В 1821 году на юге в расположении 2-й армии было создано новое тайное общество « Южное общество» Его руководителем стал полковник  </a:t>
            </a:r>
            <a:r>
              <a:rPr lang="ru-RU" sz="2800" b="1" i="1" dirty="0" smtClean="0"/>
              <a:t>Павел  Пестель</a:t>
            </a:r>
          </a:p>
          <a:p>
            <a:pPr marL="36576" indent="0" algn="just">
              <a:buNone/>
            </a:pPr>
            <a:r>
              <a:rPr lang="ru-RU" sz="2800" b="1" dirty="0"/>
              <a:t>Во 2-й армии независимо от деятельности </a:t>
            </a:r>
            <a:r>
              <a:rPr lang="ru-RU" sz="2800" b="1" dirty="0" smtClean="0"/>
              <a:t>«Южного общества» возникло </a:t>
            </a:r>
            <a:r>
              <a:rPr lang="ru-RU" sz="2800" b="1" dirty="0"/>
              <a:t>ещё одно  — </a:t>
            </a:r>
            <a:r>
              <a:rPr lang="ru-RU" sz="2800" b="1" i="1" dirty="0"/>
              <a:t>Славянский союз</a:t>
            </a:r>
            <a:r>
              <a:rPr lang="ru-RU" sz="2800" b="1" dirty="0"/>
              <a:t>, более известное как </a:t>
            </a:r>
            <a:r>
              <a:rPr lang="ru-RU" sz="2800" b="1" i="1" dirty="0" smtClean="0"/>
              <a:t>Общество соединённых славян, во главе с братьями П.И и А.И. Борисовыми.</a:t>
            </a:r>
            <a:endParaRPr lang="ru-RU" sz="2800" b="1" i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07504" y="2492896"/>
            <a:ext cx="5832648" cy="4104456"/>
          </a:xfrm>
        </p:spPr>
        <p:txBody>
          <a:bodyPr>
            <a:normAutofit fontScale="92500" lnSpcReduction="10000"/>
          </a:bodyPr>
          <a:lstStyle/>
          <a:p>
            <a:pPr marL="36576" indent="0">
              <a:buNone/>
            </a:pPr>
            <a:endParaRPr lang="ru-RU" sz="2400" b="1" dirty="0" smtClean="0">
              <a:solidFill>
                <a:schemeClr val="bg1"/>
              </a:solidFill>
            </a:endParaRPr>
          </a:p>
          <a:p>
            <a:pPr marL="36576" indent="0">
              <a:buNone/>
            </a:pPr>
            <a:endParaRPr lang="ru-RU" sz="2400" b="1" dirty="0"/>
          </a:p>
          <a:p>
            <a:pPr marL="36576" indent="0">
              <a:buNone/>
            </a:pPr>
            <a:r>
              <a:rPr lang="ru-RU" sz="2800" b="1" dirty="0" smtClean="0"/>
              <a:t>Основные деятели: </a:t>
            </a:r>
          </a:p>
          <a:p>
            <a:pPr marL="36576" indent="0">
              <a:buNone/>
            </a:pPr>
            <a:r>
              <a:rPr lang="ru-RU" sz="2800" b="1" u="sng" dirty="0" smtClean="0"/>
              <a:t>П. Пестель, </a:t>
            </a:r>
          </a:p>
          <a:p>
            <a:pPr marL="36576" indent="0">
              <a:buNone/>
            </a:pPr>
            <a:r>
              <a:rPr lang="ru-RU" sz="2800" b="1" dirty="0" smtClean="0"/>
              <a:t>С. Муравьев-Апостол, </a:t>
            </a:r>
          </a:p>
          <a:p>
            <a:pPr marL="36576" indent="0">
              <a:buNone/>
            </a:pPr>
            <a:r>
              <a:rPr lang="ru-RU" sz="2800" b="1" dirty="0" smtClean="0"/>
              <a:t>М. Бестужев-Рюмин. </a:t>
            </a:r>
            <a:endParaRPr lang="ru-RU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2909" y="2836737"/>
            <a:ext cx="3011091" cy="402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96503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07504" y="116633"/>
            <a:ext cx="8856984" cy="2160240"/>
          </a:xfrm>
        </p:spPr>
        <p:txBody>
          <a:bodyPr>
            <a:normAutofit/>
          </a:bodyPr>
          <a:lstStyle/>
          <a:p>
            <a:pPr marL="36576" indent="0" algn="just">
              <a:buNone/>
            </a:pPr>
            <a:r>
              <a:rPr lang="ru-RU" sz="2000" i="1" dirty="0" smtClean="0">
                <a:solidFill>
                  <a:schemeClr val="bg1"/>
                </a:solidFill>
              </a:rPr>
              <a:t>	</a:t>
            </a:r>
            <a:r>
              <a:rPr lang="ru-RU" sz="2000" i="1" dirty="0" smtClean="0"/>
              <a:t>					</a:t>
            </a:r>
            <a:endParaRPr lang="ru-RU" sz="2400" b="1" i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764704"/>
            <a:ext cx="4896544" cy="5976664"/>
          </a:xfrm>
        </p:spPr>
        <p:txBody>
          <a:bodyPr>
            <a:normAutofit/>
          </a:bodyPr>
          <a:lstStyle/>
          <a:p>
            <a:pPr marL="36576" indent="0" algn="just">
              <a:buNone/>
            </a:pPr>
            <a:r>
              <a:rPr lang="ru-RU" sz="2800" b="1" dirty="0"/>
              <a:t>В 1822 году в Петербурге </a:t>
            </a:r>
            <a:r>
              <a:rPr lang="ru-RU" sz="2800" b="1" dirty="0" smtClean="0"/>
              <a:t>было организовано </a:t>
            </a:r>
            <a:r>
              <a:rPr lang="ru-RU" sz="2800" b="1" dirty="0"/>
              <a:t>«Северное общество». </a:t>
            </a:r>
            <a:endParaRPr lang="ru-RU" sz="2800" b="1" dirty="0" smtClean="0"/>
          </a:p>
          <a:p>
            <a:pPr marL="36576" indent="0" algn="just">
              <a:buNone/>
            </a:pPr>
            <a:r>
              <a:rPr lang="ru-RU" sz="2800" b="1" dirty="0" smtClean="0"/>
              <a:t>Во </a:t>
            </a:r>
            <a:r>
              <a:rPr lang="ru-RU" sz="2800" b="1" dirty="0"/>
              <a:t>главе которого стояли </a:t>
            </a:r>
          </a:p>
          <a:p>
            <a:pPr marL="36576" indent="0" algn="just">
              <a:buNone/>
            </a:pPr>
            <a:r>
              <a:rPr lang="ru-RU" sz="2800" b="1" u="sng" dirty="0"/>
              <a:t>Н.М. Муравьёв, </a:t>
            </a:r>
          </a:p>
          <a:p>
            <a:pPr marL="36576" indent="0" algn="just">
              <a:buNone/>
            </a:pPr>
            <a:r>
              <a:rPr lang="ru-RU" sz="2800" b="1" dirty="0"/>
              <a:t>С.П. Трубецкой,   </a:t>
            </a:r>
            <a:endParaRPr lang="ru-RU" sz="2800" b="1" dirty="0" smtClean="0"/>
          </a:p>
          <a:p>
            <a:pPr marL="36576" indent="0" algn="just">
              <a:buNone/>
            </a:pPr>
            <a:r>
              <a:rPr lang="ru-RU" sz="2800" b="1" dirty="0" smtClean="0"/>
              <a:t>Е.П</a:t>
            </a:r>
            <a:r>
              <a:rPr lang="ru-RU" sz="2800" b="1" dirty="0"/>
              <a:t>. Оболенский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276872"/>
            <a:ext cx="3337497" cy="458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38323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AutoShape 4"/>
          <p:cNvSpPr>
            <a:spLocks noGrp="1" noChangeArrowheads="1"/>
          </p:cNvSpPr>
          <p:nvPr>
            <p:ph idx="1"/>
          </p:nvPr>
        </p:nvSpPr>
        <p:spPr>
          <a:xfrm>
            <a:off x="755576" y="332656"/>
            <a:ext cx="3071812" cy="1357312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wrap="none" anchor="ctr">
            <a:normAutofit fontScale="92500" lnSpcReduction="10000"/>
          </a:bodyPr>
          <a:lstStyle/>
          <a:p>
            <a:pPr algn="ctr"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</a:rPr>
              <a:t>Южное общество</a:t>
            </a:r>
          </a:p>
          <a:p>
            <a:pPr algn="ctr">
              <a:buFontTx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</a:rPr>
              <a:t>1812-1825гг.,</a:t>
            </a:r>
          </a:p>
          <a:p>
            <a:pPr algn="ctr">
              <a:buFontTx/>
              <a:buNone/>
              <a:defRPr/>
            </a:pPr>
            <a:r>
              <a:rPr lang="ru-RU" sz="2400" b="1" dirty="0" err="1" smtClean="0">
                <a:solidFill>
                  <a:schemeClr val="bg1"/>
                </a:solidFill>
              </a:rPr>
              <a:t>Тульчин</a:t>
            </a:r>
            <a:r>
              <a:rPr lang="ru-RU" sz="2400" b="1" dirty="0" smtClean="0">
                <a:solidFill>
                  <a:schemeClr val="bg1"/>
                </a:solidFill>
              </a:rPr>
              <a:t>, Украина</a:t>
            </a:r>
          </a:p>
        </p:txBody>
      </p:sp>
      <p:sp>
        <p:nvSpPr>
          <p:cNvPr id="8196" name="AutoShape 5"/>
          <p:cNvSpPr>
            <a:spLocks noChangeArrowheads="1"/>
          </p:cNvSpPr>
          <p:nvPr/>
        </p:nvSpPr>
        <p:spPr bwMode="auto">
          <a:xfrm>
            <a:off x="867247" y="2060848"/>
            <a:ext cx="2286000" cy="4572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r>
              <a:rPr lang="ru-RU" sz="2000" b="1" dirty="0">
                <a:solidFill>
                  <a:schemeClr val="bg1"/>
                </a:solidFill>
              </a:rPr>
              <a:t>«Русская Правда»</a:t>
            </a:r>
          </a:p>
        </p:txBody>
      </p:sp>
      <p:sp>
        <p:nvSpPr>
          <p:cNvPr id="8197" name="AutoShape 4"/>
          <p:cNvSpPr>
            <a:spLocks noChangeArrowheads="1"/>
          </p:cNvSpPr>
          <p:nvPr/>
        </p:nvSpPr>
        <p:spPr bwMode="auto">
          <a:xfrm>
            <a:off x="4969669" y="332656"/>
            <a:ext cx="2928938" cy="1357313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chemeClr val="bg1"/>
                </a:solidFill>
              </a:rPr>
              <a:t>Северное общество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chemeClr val="bg1"/>
                </a:solidFill>
              </a:rPr>
              <a:t>1822-1825 гг.,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chemeClr val="bg1"/>
                </a:solidFill>
              </a:rPr>
              <a:t>Санкт-Петербург</a:t>
            </a:r>
          </a:p>
          <a:p>
            <a:pPr algn="ctr" eaLnBrk="0" hangingPunct="0">
              <a:defRPr/>
            </a:pPr>
            <a:endParaRPr lang="ru-RU" dirty="0">
              <a:solidFill>
                <a:srgbClr val="71481B"/>
              </a:solidFill>
            </a:endParaRPr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5049838" y="2060848"/>
            <a:ext cx="2286000" cy="4572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ru-RU" sz="2000" b="1" dirty="0">
                <a:solidFill>
                  <a:schemeClr val="bg1"/>
                </a:solidFill>
              </a:rPr>
              <a:t>Конституция</a:t>
            </a:r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744096"/>
            <a:ext cx="2706549" cy="3357459"/>
          </a:xfrm>
          <a:prstGeom prst="rect">
            <a:avLst/>
          </a:prstGeom>
          <a:noFill/>
          <a:ln w="12700">
            <a:solidFill>
              <a:srgbClr val="71481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225" name="TextBox 10"/>
          <p:cNvSpPr txBox="1">
            <a:spLocks noChangeArrowheads="1"/>
          </p:cNvSpPr>
          <p:nvPr/>
        </p:nvSpPr>
        <p:spPr bwMode="auto">
          <a:xfrm>
            <a:off x="995895" y="6237312"/>
            <a:ext cx="1573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b="1" dirty="0">
                <a:solidFill>
                  <a:schemeClr val="bg1"/>
                </a:solidFill>
              </a:rPr>
              <a:t>П.П. Пестель</a:t>
            </a:r>
          </a:p>
        </p:txBody>
      </p:sp>
      <p:sp>
        <p:nvSpPr>
          <p:cNvPr id="9226" name="TextBox 11"/>
          <p:cNvSpPr txBox="1">
            <a:spLocks noChangeArrowheads="1"/>
          </p:cNvSpPr>
          <p:nvPr/>
        </p:nvSpPr>
        <p:spPr bwMode="auto">
          <a:xfrm>
            <a:off x="6434138" y="6237312"/>
            <a:ext cx="1803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b="1" dirty="0">
                <a:solidFill>
                  <a:schemeClr val="bg1"/>
                </a:solidFill>
              </a:rPr>
              <a:t>Н.М. Муравьев</a:t>
            </a:r>
          </a:p>
        </p:txBody>
      </p:sp>
      <p:sp>
        <p:nvSpPr>
          <p:cNvPr id="9227" name="Прямоугольник 12"/>
          <p:cNvSpPr>
            <a:spLocks noChangeArrowheads="1"/>
          </p:cNvSpPr>
          <p:nvPr/>
        </p:nvSpPr>
        <p:spPr bwMode="auto">
          <a:xfrm>
            <a:off x="3083993" y="3284984"/>
            <a:ext cx="30003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2400" b="1" i="1" dirty="0">
                <a:solidFill>
                  <a:schemeClr val="bg1"/>
                </a:solidFill>
              </a:rPr>
              <a:t>Какие идеи объединяют программные  документы?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024" y="2744097"/>
            <a:ext cx="2942957" cy="3357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85069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nimBg="1"/>
      <p:bldP spid="8196" grpId="0" animBg="1"/>
      <p:bldP spid="8197" grpId="0" animBg="1"/>
      <p:bldP spid="8198" grpId="0" animBg="1"/>
      <p:bldP spid="9225" grpId="0"/>
      <p:bldP spid="92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5" name="Rectangle 7"/>
          <p:cNvSpPr>
            <a:spLocks noGrp="1" noRot="1" noChangeArrowheads="1"/>
          </p:cNvSpPr>
          <p:nvPr>
            <p:ph type="title"/>
          </p:nvPr>
        </p:nvSpPr>
        <p:spPr>
          <a:xfrm>
            <a:off x="317500" y="312738"/>
            <a:ext cx="8494713" cy="949325"/>
          </a:xfrm>
        </p:spPr>
        <p:txBody>
          <a:bodyPr/>
          <a:lstStyle/>
          <a:p>
            <a:pPr eaLnBrk="1" hangingPunct="1">
              <a:defRPr/>
            </a:pPr>
            <a:r>
              <a:rPr lang="ru-RU" sz="2700" i="1" smtClean="0">
                <a:solidFill>
                  <a:srgbClr val="660033"/>
                </a:solidFill>
                <a:latin typeface="Arial Black" pitchFamily="34" charset="0"/>
              </a:rPr>
              <a:t>Определите черты сходства и различия в программах тайных обществ декабристов</a:t>
            </a:r>
          </a:p>
        </p:txBody>
      </p:sp>
      <p:graphicFrame>
        <p:nvGraphicFramePr>
          <p:cNvPr id="94334" name="Group 126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1328810884"/>
              </p:ext>
            </p:extLst>
          </p:nvPr>
        </p:nvGraphicFramePr>
        <p:xfrm>
          <a:off x="323528" y="1152105"/>
          <a:ext cx="8136904" cy="5157216"/>
        </p:xfrm>
        <a:graphic>
          <a:graphicData uri="http://schemas.openxmlformats.org/drawingml/2006/table">
            <a:tbl>
              <a:tblPr/>
              <a:tblGrid>
                <a:gridCol w="2232248"/>
                <a:gridCol w="2654077"/>
                <a:gridCol w="3250579"/>
              </a:tblGrid>
              <a:tr h="720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Вопрос для сравнения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«Конституция»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Н. Муравьева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«Русская правда»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П. Пестеля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9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1. Форма правления. Государственное устройство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2. Крепостное право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4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3. Аграрный вопрос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07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4. Избирательное право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5. Законодательная власть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6. Исполнительная власть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4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7. Методы деятельности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158515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1520" y="116632"/>
            <a:ext cx="8560693" cy="100811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660033"/>
                </a:solidFill>
              </a:rPr>
              <a:t>Программы преобразований</a:t>
            </a:r>
          </a:p>
        </p:txBody>
      </p:sp>
      <p:graphicFrame>
        <p:nvGraphicFramePr>
          <p:cNvPr id="98405" name="Group 101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2811030878"/>
              </p:ext>
            </p:extLst>
          </p:nvPr>
        </p:nvGraphicFramePr>
        <p:xfrm>
          <a:off x="107504" y="980728"/>
          <a:ext cx="8856984" cy="5412211"/>
        </p:xfrm>
        <a:graphic>
          <a:graphicData uri="http://schemas.openxmlformats.org/drawingml/2006/table">
            <a:tbl>
              <a:tblPr/>
              <a:tblGrid>
                <a:gridCol w="2232248"/>
                <a:gridCol w="2952328"/>
                <a:gridCol w="3672408"/>
              </a:tblGrid>
              <a:tr h="5760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Вопрос для сравнения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«Конституция»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Н. Муравьева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«Русская правда»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П. Пестеля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84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1. Форма правления Государственное устройство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Конституционная монархия. Федеративное устройство.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Республика. Унитарное государство, регионы подчиняются центру.  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5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2.Крепостное право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Должно быть немедленно уничтожено 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258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3. Аграрный вопрос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Земля остается в собственности помещиков, крестьяне получают по 2 десятины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Земельный фонд разделить на 2 равные части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: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одну передать крестьянам, другую оставить в частной собственности.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40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4. Избирательное право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5. Законодательная власть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6. Исполнительная власть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Ценз пола, возраста, имущества и образования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</a:rPr>
                        <a:t>Двухпалатный парламент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Император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</a:rPr>
                        <a:t>Все граждане России, достигшие 18 лет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</a:rPr>
                        <a:t>Однопалатный парламент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6C7AA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Державная Дума ( 5 человек)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43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7. Методы деятельности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Вооруженное выступление в момент смены правителя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907630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1201</TotalTime>
  <Words>1028</Words>
  <Application>Microsoft Office PowerPoint</Application>
  <PresentationFormat>Экран (4:3)</PresentationFormat>
  <Paragraphs>133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Причины возникновения тайных обществ:</vt:lpstr>
      <vt:lpstr>«Мы были детьми 1812 г. Принести в жертву все, даже самую жизнь, ради любви к Отечеству было сердечным побуждением нашим».  Муравьев-Апостол С.И. </vt:lpstr>
      <vt:lpstr>Первые тайные организации</vt:lpstr>
      <vt:lpstr>Слайд 5</vt:lpstr>
      <vt:lpstr>Слайд 6</vt:lpstr>
      <vt:lpstr>Слайд 7</vt:lpstr>
      <vt:lpstr>Определите черты сходства и различия в программах тайных обществ декабристов</vt:lpstr>
      <vt:lpstr>Программы преобразований</vt:lpstr>
      <vt:lpstr>Династический кризис 1825 г.</vt:lpstr>
      <vt:lpstr>Подготовка к восстанию</vt:lpstr>
      <vt:lpstr>Собрание декабристов перед восстанием</vt:lpstr>
      <vt:lpstr>Восстание декабристов</vt:lpstr>
      <vt:lpstr>Слайд 14</vt:lpstr>
      <vt:lpstr>Выступление Южного общества</vt:lpstr>
      <vt:lpstr>Расправа над декабристами</vt:lpstr>
      <vt:lpstr>Причины поражения декабристов</vt:lpstr>
      <vt:lpstr>Историческое значение движения декабристов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Натали</dc:creator>
  <cp:lastModifiedBy>admin</cp:lastModifiedBy>
  <cp:revision>101</cp:revision>
  <dcterms:created xsi:type="dcterms:W3CDTF">2013-06-10T11:14:08Z</dcterms:created>
  <dcterms:modified xsi:type="dcterms:W3CDTF">2020-03-11T05:02:46Z</dcterms:modified>
</cp:coreProperties>
</file>